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15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E20E-6A72-0E47-8001-C9C4EFC0AE84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DB7D-29DE-3A48-842E-768698A47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113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E20E-6A72-0E47-8001-C9C4EFC0AE84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DB7D-29DE-3A48-842E-768698A47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09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E20E-6A72-0E47-8001-C9C4EFC0AE84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DB7D-29DE-3A48-842E-768698A47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679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E20E-6A72-0E47-8001-C9C4EFC0AE84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DB7D-29DE-3A48-842E-768698A47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6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E20E-6A72-0E47-8001-C9C4EFC0AE84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DB7D-29DE-3A48-842E-768698A47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856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E20E-6A72-0E47-8001-C9C4EFC0AE84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DB7D-29DE-3A48-842E-768698A47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32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E20E-6A72-0E47-8001-C9C4EFC0AE84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DB7D-29DE-3A48-842E-768698A47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689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E20E-6A72-0E47-8001-C9C4EFC0AE84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DB7D-29DE-3A48-842E-768698A47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60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E20E-6A72-0E47-8001-C9C4EFC0AE84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DB7D-29DE-3A48-842E-768698A47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26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E20E-6A72-0E47-8001-C9C4EFC0AE84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DB7D-29DE-3A48-842E-768698A47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46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E20E-6A72-0E47-8001-C9C4EFC0AE84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DB7D-29DE-3A48-842E-768698A47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06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8E20E-6A72-0E47-8001-C9C4EFC0AE84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BDB7D-29DE-3A48-842E-768698A47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1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LEIN KAROO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756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LEIN KAROO1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940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LEIN KAROO1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504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LEIN KAROO1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358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LEIN KAROO1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pic>
        <p:nvPicPr>
          <p:cNvPr id="1026" name="Picture 2" descr="C:\Users\Hanlie\AppData\Local\Microsoft\Windows\Temporary Internet Files\Content.Outlook\44YP5CDK\KLEIN KAROO slide 1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" y="0"/>
            <a:ext cx="91425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157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LEIN KAROO1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881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LEIN KAROO1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334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LEIN KAROO1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275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LEIN KAROO1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994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LEIN KAROO1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797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LEIN KAROO1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650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LEIN KAROO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891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LEIN KAROO2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64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LEIN KAROO2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9480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LEIN KAROO2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7857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LEIN KAROO2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286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LEIN KAROO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565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LEIN KAROO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993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LEIN KAROO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925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LEIN KAROO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304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LEIN KAROO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172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LEIN KAROO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916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LEIN KAROO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627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On-screen Show (4:3)</PresentationFormat>
  <Paragraphs>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private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moodie</dc:creator>
  <cp:lastModifiedBy>Hanlie</cp:lastModifiedBy>
  <cp:revision>3</cp:revision>
  <dcterms:created xsi:type="dcterms:W3CDTF">2014-07-15T14:25:48Z</dcterms:created>
  <dcterms:modified xsi:type="dcterms:W3CDTF">2014-07-17T10:08:47Z</dcterms:modified>
</cp:coreProperties>
</file>