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GI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2014-07-15T13:46:39Z</dcterms:created>
  <dcterms:modified xsi:type="dcterms:W3CDTF">2014-07-17T10:06:35Z</dcterms:modified>
</cp:coreProperties>
</file>