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15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37E7-39C6-EA40-A885-625AB6AE2EF8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A9B0-B262-C248-9197-332B8DDF0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35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37E7-39C6-EA40-A885-625AB6AE2EF8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A9B0-B262-C248-9197-332B8DDF0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55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37E7-39C6-EA40-A885-625AB6AE2EF8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A9B0-B262-C248-9197-332B8DDF0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49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37E7-39C6-EA40-A885-625AB6AE2EF8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A9B0-B262-C248-9197-332B8DDF0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4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37E7-39C6-EA40-A885-625AB6AE2EF8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A9B0-B262-C248-9197-332B8DDF0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8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37E7-39C6-EA40-A885-625AB6AE2EF8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A9B0-B262-C248-9197-332B8DDF0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14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37E7-39C6-EA40-A885-625AB6AE2EF8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A9B0-B262-C248-9197-332B8DDF0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33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37E7-39C6-EA40-A885-625AB6AE2EF8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A9B0-B262-C248-9197-332B8DDF0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40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37E7-39C6-EA40-A885-625AB6AE2EF8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A9B0-B262-C248-9197-332B8DDF0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42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37E7-39C6-EA40-A885-625AB6AE2EF8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A9B0-B262-C248-9197-332B8DDF0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6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37E7-39C6-EA40-A885-625AB6AE2EF8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A9B0-B262-C248-9197-332B8DDF0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2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B37E7-39C6-EA40-A885-625AB6AE2EF8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FA9B0-B262-C248-9197-332B8DDF0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3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ELLENBOSCH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82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LLENBOSCH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61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LLENBOSCH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45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LLENBOSCH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35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LLENBOSCH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649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LLENBOSCH1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021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LLENBOSCH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39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LLENBOSCH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69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LLENBOSCH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00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LLENBOSCH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40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LLENBOSCH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54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LLENBOSCH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159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LLENBOSCH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47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LLENBOSCH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655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LLENBOSCH2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518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LLENBOSCH2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570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LLENBOSCH2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0158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LLENBOSCH2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9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ELLENBOSCH2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969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LLENBOSCH2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688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LLENBOSCH2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822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LLENBOSCH2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01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LLENBOSCH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0685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LLENBOSCH3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044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LLENBOSCH3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280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LLENBOSCH3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349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LLENBOSCH3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7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LLENBOSCH3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990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LLENBOSCH3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06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LLENBOSCH3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4989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LLENBOSCH3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117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LLENBOSCH3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233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LLENBOSCH3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34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LLENBOSCH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8880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LLENBOSCH4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838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LLENBOSCH4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1559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LLENBOSCH4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276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LLENBOSCH4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304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LLENBOSCH4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9638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LLENBOSCH4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8119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LLENBOSCH4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3490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LLENBOSCH4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87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LLENBOSCH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2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LLENBOSCH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70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LLENBOSCH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67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LLENBOSCH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70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LLENBOSCH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48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private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moodie</dc:creator>
  <cp:lastModifiedBy>Hanlie</cp:lastModifiedBy>
  <cp:revision>2</cp:revision>
  <dcterms:created xsi:type="dcterms:W3CDTF">2014-07-16T04:33:10Z</dcterms:created>
  <dcterms:modified xsi:type="dcterms:W3CDTF">2014-07-17T10:08:28Z</dcterms:modified>
</cp:coreProperties>
</file>