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8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D616-5353-4146-B580-68B3AAEE15D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9150-DA76-7F4B-8619-67A4798F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FANTS RI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9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8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1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2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2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0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OLIFANTS RIVER slide 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7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5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6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9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5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6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3</cp:revision>
  <dcterms:created xsi:type="dcterms:W3CDTF">2014-07-16T03:56:34Z</dcterms:created>
  <dcterms:modified xsi:type="dcterms:W3CDTF">2014-08-06T08:19:41Z</dcterms:modified>
</cp:coreProperties>
</file>