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15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4AC0-C678-CC47-ACBA-D80762A17921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EBD3-3215-9B41-8BD7-997AF0240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3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4AC0-C678-CC47-ACBA-D80762A17921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EBD3-3215-9B41-8BD7-997AF0240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2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4AC0-C678-CC47-ACBA-D80762A17921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EBD3-3215-9B41-8BD7-997AF0240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9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4AC0-C678-CC47-ACBA-D80762A17921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EBD3-3215-9B41-8BD7-997AF0240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4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4AC0-C678-CC47-ACBA-D80762A17921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EBD3-3215-9B41-8BD7-997AF0240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2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4AC0-C678-CC47-ACBA-D80762A17921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EBD3-3215-9B41-8BD7-997AF0240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9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4AC0-C678-CC47-ACBA-D80762A17921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EBD3-3215-9B41-8BD7-997AF0240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4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4AC0-C678-CC47-ACBA-D80762A17921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EBD3-3215-9B41-8BD7-997AF0240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65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4AC0-C678-CC47-ACBA-D80762A17921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EBD3-3215-9B41-8BD7-997AF0240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4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4AC0-C678-CC47-ACBA-D80762A17921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EBD3-3215-9B41-8BD7-997AF0240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5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4AC0-C678-CC47-ACBA-D80762A17921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EBD3-3215-9B41-8BD7-997AF0240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2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54AC0-C678-CC47-ACBA-D80762A17921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0EBD3-3215-9B41-8BD7-997AF0240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RLIN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9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32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14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63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3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40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48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16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06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42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9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40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80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24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1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43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20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2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71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77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77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94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06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41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Hanlie</cp:lastModifiedBy>
  <cp:revision>2</cp:revision>
  <dcterms:created xsi:type="dcterms:W3CDTF">2014-07-15T13:33:08Z</dcterms:created>
  <dcterms:modified xsi:type="dcterms:W3CDTF">2014-07-17T10:05:07Z</dcterms:modified>
</cp:coreProperties>
</file>