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15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93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7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9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44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4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00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9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7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06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2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9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9AC9B-82C6-3C40-823D-AB08013D8F45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6CBEF-3E51-A74F-8338-5A1755CE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4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URBANVILL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40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46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53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19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83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01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95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06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40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65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51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URBANVILLE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00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URBANVILLE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9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URBANVILLE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57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24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23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45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62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08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Hanlie</cp:lastModifiedBy>
  <cp:revision>2</cp:revision>
  <dcterms:created xsi:type="dcterms:W3CDTF">2014-07-15T13:40:15Z</dcterms:created>
  <dcterms:modified xsi:type="dcterms:W3CDTF">2014-07-17T10:06:13Z</dcterms:modified>
</cp:coreProperties>
</file>