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-970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0BB40-4522-1843-872F-508167504A5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70E76-5BFC-ED47-B22B-32686DA9E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4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8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9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4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5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4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0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7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7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1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3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F3A8-181A-A84C-A44E-2067A625C29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3E1B-DB05-B142-A05E-0463195A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5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ERTSO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8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6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0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1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BERTSON slide 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6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BERTSON slide 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45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5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47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ERTSON slide 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51565" y="20209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9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2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31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11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67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33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BERTSON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32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12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30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ERTSON slide 2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89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54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55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2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20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24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80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60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66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6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9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8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7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6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8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48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Office PowerPoint</Application>
  <PresentationFormat>On-screen Show (4:3)</PresentationFormat>
  <Paragraphs>1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Hanlie</cp:lastModifiedBy>
  <cp:revision>4</cp:revision>
  <dcterms:created xsi:type="dcterms:W3CDTF">2014-07-16T04:18:41Z</dcterms:created>
  <dcterms:modified xsi:type="dcterms:W3CDTF">2014-09-17T10:23:25Z</dcterms:modified>
</cp:coreProperties>
</file>