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5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6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5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3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E213-8889-B546-8E40-B0274C5BEE7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F4ED-DB1E-964E-9DB7-33E5E005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2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LINGT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9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0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8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1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8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8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49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3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4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4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8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5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2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1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5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0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4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2</cp:revision>
  <dcterms:created xsi:type="dcterms:W3CDTF">2014-07-16T04:58:41Z</dcterms:created>
  <dcterms:modified xsi:type="dcterms:W3CDTF">2014-07-17T10:09:57Z</dcterms:modified>
</cp:coreProperties>
</file>