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5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6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AA9D-4D7E-BD42-8470-8989E0EAC0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90CD-46A3-E840-B189-09BF1429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MEL-EN-AAR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2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0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9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8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5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7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20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5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3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2014-07-15T14:15:40Z</dcterms:created>
  <dcterms:modified xsi:type="dcterms:W3CDTF">2014-07-17T10:10:42Z</dcterms:modified>
</cp:coreProperties>
</file>