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0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9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7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5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7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3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7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8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7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0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2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7554B-44F6-EE4D-B8F5-C227D3CDB7A5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0038-2805-0546-A3B7-5EBA3B2F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8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eedekloo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4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8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4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2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0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59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23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35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11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68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8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31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85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04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72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32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 descr="C:\Users\Hanlie\AppData\Local\Microsoft\Windows\Temporary Internet Files\Content.Outlook\44YP5CDK\Breedekloof slide 23 Aug 20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48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83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97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82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4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3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6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6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29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Hanlie</cp:lastModifiedBy>
  <cp:revision>3</cp:revision>
  <dcterms:created xsi:type="dcterms:W3CDTF">2014-07-15T14:06:05Z</dcterms:created>
  <dcterms:modified xsi:type="dcterms:W3CDTF">2014-08-06T08:18:52Z</dcterms:modified>
</cp:coreProperties>
</file>