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2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8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DB4B-3C18-E447-80E8-CF6397D25657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ED4D-1A75-1749-9013-040976E0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CEST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9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WORCESTER correction for slide 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5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7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WORCESTER slide 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83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1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7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6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0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8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9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4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4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8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4</cp:revision>
  <dcterms:created xsi:type="dcterms:W3CDTF">2014-07-16T05:05:57Z</dcterms:created>
  <dcterms:modified xsi:type="dcterms:W3CDTF">2014-08-06T08:20:50Z</dcterms:modified>
</cp:coreProperties>
</file>