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6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3A22-B319-2D46-8F38-D38934EF2333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CB57-7706-4C44-9919-3C3B1DC3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I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9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6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99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lie\AppData\Local\Microsoft\Windows\Temporary Internet Files\Content.Outlook\44YP5CDK\ELIM slide 12 wetla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4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5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7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2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5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6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8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1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2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2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79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7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19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2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1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7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6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1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M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3</cp:revision>
  <dcterms:created xsi:type="dcterms:W3CDTF">2014-07-15T13:52:56Z</dcterms:created>
  <dcterms:modified xsi:type="dcterms:W3CDTF">2014-08-06T08:19:18Z</dcterms:modified>
</cp:coreProperties>
</file>