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10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18C5-265D-8346-8CF8-B7FC30643548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8945-7189-784C-BE53-8E2A04C4B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2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18C5-265D-8346-8CF8-B7FC30643548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8945-7189-784C-BE53-8E2A04C4B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1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18C5-265D-8346-8CF8-B7FC30643548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8945-7189-784C-BE53-8E2A04C4B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9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18C5-265D-8346-8CF8-B7FC30643548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8945-7189-784C-BE53-8E2A04C4B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31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18C5-265D-8346-8CF8-B7FC30643548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8945-7189-784C-BE53-8E2A04C4B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2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18C5-265D-8346-8CF8-B7FC30643548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8945-7189-784C-BE53-8E2A04C4B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3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18C5-265D-8346-8CF8-B7FC30643548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8945-7189-784C-BE53-8E2A04C4B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0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18C5-265D-8346-8CF8-B7FC30643548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8945-7189-784C-BE53-8E2A04C4B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8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18C5-265D-8346-8CF8-B7FC30643548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8945-7189-784C-BE53-8E2A04C4B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20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18C5-265D-8346-8CF8-B7FC30643548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8945-7189-784C-BE53-8E2A04C4B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2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18C5-265D-8346-8CF8-B7FC30643548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8945-7189-784C-BE53-8E2A04C4B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0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918C5-265D-8346-8CF8-B7FC30643548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68945-7189-784C-BE53-8E2A04C4B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6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WARTLA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76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61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47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75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86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68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36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29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49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pic>
        <p:nvPicPr>
          <p:cNvPr id="1026" name="Picture 2" descr="C:\Users\Hanlie\AppData\Local\Microsoft\Windows\Temporary Internet Files\Content.Outlook\44YP5CDK\SWARTLAND slide 18 correctio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" y="0"/>
            <a:ext cx="9142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854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56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83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56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80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2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04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06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2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76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2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33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2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91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2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pic>
        <p:nvPicPr>
          <p:cNvPr id="2050" name="Picture 2" descr="C:\Users\Hanlie\AppData\Local\Microsoft\Windows\Temporary Internet Files\Content.Outlook\44YP5CDK\SWARTLAND slide 27 correctio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" y="0"/>
            <a:ext cx="9142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888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2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55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2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30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68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72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7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83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56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73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TLAND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52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Hanlie</cp:lastModifiedBy>
  <cp:revision>3</cp:revision>
  <dcterms:created xsi:type="dcterms:W3CDTF">2014-07-16T04:44:23Z</dcterms:created>
  <dcterms:modified xsi:type="dcterms:W3CDTF">2014-07-22T07:48:22Z</dcterms:modified>
</cp:coreProperties>
</file>