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347" autoAdjust="0"/>
  </p:normalViewPr>
  <p:slideViewPr>
    <p:cSldViewPr snapToGrid="0" snapToObjects="1">
      <p:cViewPr varScale="1">
        <p:scale>
          <a:sx n="44" d="100"/>
          <a:sy n="44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AB1E-6964-4F0B-82FC-0C64FA053DEA}" type="datetimeFigureOut">
              <a:rPr lang="en-ZA" smtClean="0"/>
              <a:pPr/>
              <a:t>17/08/23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F1C-9868-45CB-98A9-895EE946411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9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WELLINGTON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741 mm and the mean February temperature is 23.2⁰C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</a:t>
            </a: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Abenrude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When it comes to red-wine varieties, </a:t>
            </a: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Pinotage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leads the way, followed by Shiraz.</a:t>
            </a:r>
          </a:p>
        </p:txBody>
      </p:sp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Wellington supplies 85% of the South African wine industry with cuttings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115</Words>
  <Application>Microsoft Macintosh PowerPoint</Application>
  <PresentationFormat>On-screen Show (4:3)</PresentationFormat>
  <Paragraphs>18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20</cp:revision>
  <dcterms:created xsi:type="dcterms:W3CDTF">2014-07-16T04:58:41Z</dcterms:created>
  <dcterms:modified xsi:type="dcterms:W3CDTF">2017-08-23T13:17:01Z</dcterms:modified>
</cp:coreProperties>
</file>