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681" autoAdjust="0"/>
  </p:normalViewPr>
  <p:slideViewPr>
    <p:cSldViewPr snapToGrid="0" snapToObjects="1">
      <p:cViewPr varScale="1">
        <p:scale>
          <a:sx n="95" d="100"/>
          <a:sy n="95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0BB40-4522-1843-872F-508167504A51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70E76-5BFC-ED47-B22B-32686DA9E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4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8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9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4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4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7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7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1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3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F3A8-181A-A84C-A44E-2067A625C292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3E1B-DB05-B142-A05E-0463195A8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5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ROBERTSON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238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006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50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21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 slide 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4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It has an average annual rainfall of around 280–400 mm.   </a:t>
            </a:r>
          </a:p>
          <a:p>
            <a:pPr>
              <a:lnSpc>
                <a:spcPct val="120000"/>
              </a:lnSpc>
            </a:pPr>
            <a:endParaRPr lang="en-US" sz="1600" dirty="0" err="1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286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BERTSON slide 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54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75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mean February temperature is 23⁰C. </a:t>
            </a:r>
          </a:p>
        </p:txBody>
      </p:sp>
    </p:spTree>
    <p:extLst>
      <p:ext uri="{BB962C8B-B14F-4D97-AF65-F5344CB8AC3E}">
        <p14:creationId xmlns:p14="http://schemas.microsoft.com/office/powerpoint/2010/main" val="396294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ERTSON slide 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51565" y="20209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19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2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1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01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76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233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432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81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530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ERTSON slide 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78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354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855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12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0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224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580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960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702701"/>
            <a:ext cx="8469632" cy="7509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transmitted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4266866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</a:t>
            </a:r>
            <a:r>
              <a:rPr lang="en-US" sz="1600" dirty="0" err="1">
                <a:solidFill>
                  <a:schemeClr val="bg1"/>
                </a:solidFill>
                <a:latin typeface="Myriad Pro Light"/>
                <a:cs typeface="Myriad Pro Light"/>
              </a:rPr>
              <a:t>winelands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has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  <a:endParaRPr lang="en-US" sz="1600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01874" y="6426660"/>
            <a:ext cx="1556500" cy="431340"/>
            <a:chOff x="7301874" y="6426660"/>
            <a:chExt cx="1556500" cy="431340"/>
          </a:xfrm>
        </p:grpSpPr>
        <p:sp>
          <p:nvSpPr>
            <p:cNvPr id="14" name="Rectangle 13"/>
            <p:cNvSpPr/>
            <p:nvPr/>
          </p:nvSpPr>
          <p:spPr>
            <a:xfrm>
              <a:off x="7301874" y="6426660"/>
              <a:ext cx="1556500" cy="431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F7F7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8523" y="6496769"/>
              <a:ext cx="7360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The End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33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216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49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08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57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26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08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</a:t>
              </a: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14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211</Words>
  <Application>Microsoft Macintosh PowerPoint</Application>
  <PresentationFormat>On-screen Show (4:3)</PresentationFormat>
  <Paragraphs>78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20</cp:revision>
  <dcterms:created xsi:type="dcterms:W3CDTF">2014-07-16T04:18:41Z</dcterms:created>
  <dcterms:modified xsi:type="dcterms:W3CDTF">2017-08-23T13:18:20Z</dcterms:modified>
</cp:coreProperties>
</file>