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583" autoAdjust="0"/>
  </p:normalViewPr>
  <p:slideViewPr>
    <p:cSldViewPr snapToGrid="0" snapToObjects="1">
      <p:cViewPr varScale="1">
        <p:scale>
          <a:sx n="75" d="100"/>
          <a:sy n="75" d="100"/>
        </p:scale>
        <p:origin x="-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63C9E-6742-429F-96D7-4886FD581508}" type="datetimeFigureOut">
              <a:rPr lang="en-ZA" smtClean="0"/>
              <a:pPr/>
              <a:t>19/07/31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3DC84-4D4B-4CE3-97AC-96BEFEDB1EB5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78392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4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5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6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7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10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13</a:t>
            </a:fld>
            <a:endParaRPr lang="en-Z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DC84-4D4B-4CE3-97AC-96BEFEDB1EB5}" type="slidenum">
              <a:rPr lang="en-ZA" smtClean="0"/>
              <a:pPr/>
              <a:t>14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19/07/31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19/07/31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5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19/07/31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12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19/07/31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6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19/07/31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5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19/07/31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2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19/07/31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1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19/07/31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19/07/31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19/07/31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9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A6D80-9EAA-B64A-87F3-C92A42AEFF1B}" type="datetimeFigureOut">
              <a:rPr lang="en-US" smtClean="0"/>
              <a:pPr/>
              <a:t>19/07/31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5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A6D80-9EAA-B64A-87F3-C92A42AEFF1B}" type="datetimeFigureOut">
              <a:rPr lang="en-US" smtClean="0"/>
              <a:pPr/>
              <a:t>19/07/31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84038-FE1F-A04B-8EED-9483EDDBB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8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ELGIN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4293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318588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Elgin is approximately 70 km south-east of Cape Town and the southern part of the valley is only 4.5 km from the Atlantic Ocean.</a:t>
            </a:r>
            <a:endParaRPr lang="en-US" sz="16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5466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833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049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Elgin is part of the Green Mountain Trail, the world’s first biodiversity wine route.</a:t>
            </a:r>
          </a:p>
        </p:txBody>
      </p:sp>
    </p:spTree>
    <p:extLst>
      <p:ext uri="{BB962C8B-B14F-4D97-AF65-F5344CB8AC3E}">
        <p14:creationId xmlns:p14="http://schemas.microsoft.com/office/powerpoint/2010/main" val="158942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Winters are cold with abundant rain and average annual rainfall is 1 011 mm (Elgin Weather Station). </a:t>
            </a:r>
          </a:p>
        </p:txBody>
      </p:sp>
    </p:spTree>
    <p:extLst>
      <p:ext uri="{BB962C8B-B14F-4D97-AF65-F5344CB8AC3E}">
        <p14:creationId xmlns:p14="http://schemas.microsoft.com/office/powerpoint/2010/main" val="2877585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6" name="Group 15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862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792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58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4924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439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97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091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614676"/>
            <a:ext cx="846963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</a:t>
            </a:r>
            <a:r>
              <a:rPr lang="en-US" sz="1200" smtClean="0">
                <a:solidFill>
                  <a:srgbClr val="A6A6A6"/>
                </a:solidFill>
                <a:latin typeface="Myriad Pro Light"/>
                <a:cs typeface="Myriad Pro Light"/>
              </a:rPr>
              <a:t>These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presentations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are strictly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for non-commercial, non-profit, educational purposes only and cannot be reproduced or </a:t>
            </a:r>
            <a:r>
              <a:rPr lang="en-US" sz="1200">
                <a:solidFill>
                  <a:srgbClr val="A6A6A6"/>
                </a:solidFill>
                <a:latin typeface="Myriad Pro Light"/>
                <a:cs typeface="Myriad Pro Light"/>
              </a:rPr>
              <a:t>transmitted </a:t>
            </a:r>
            <a:r>
              <a:rPr lang="en-US" sz="1200" smtClean="0">
                <a:solidFill>
                  <a:srgbClr val="A6A6A6"/>
                </a:solidFill>
                <a:latin typeface="Myriad Pro Light"/>
                <a:cs typeface="Myriad Pro Light"/>
              </a:rPr>
              <a:t> in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any form or by any means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without written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4179996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</a:t>
            </a:r>
            <a:r>
              <a:rPr lang="en-US" sz="1600" dirty="0" err="1">
                <a:solidFill>
                  <a:schemeClr val="bg1"/>
                </a:solidFill>
                <a:latin typeface="Myriad Pro Light"/>
                <a:cs typeface="Myriad Pro Light"/>
              </a:rPr>
              <a:t>winelands</a:t>
            </a: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has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  <a:endParaRPr lang="en-US" sz="1600" dirty="0">
              <a:solidFill>
                <a:schemeClr val="bg1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93482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370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3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815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94679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60316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1491" y="5592964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9071" y="397768"/>
            <a:ext cx="4462058" cy="53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smtClean="0">
                <a:solidFill>
                  <a:schemeClr val="bg1"/>
                </a:solidFill>
                <a:latin typeface="Myriad Pro"/>
                <a:cs typeface="Myriad Pro"/>
              </a:rPr>
              <a:t>PRODUCTION AREAS OF SOUTH AFRICA: </a:t>
            </a:r>
            <a:br>
              <a:rPr lang="en-US" sz="1600" dirty="0" smtClean="0">
                <a:solidFill>
                  <a:schemeClr val="bg1"/>
                </a:solidFill>
                <a:latin typeface="Myriad Pro"/>
                <a:cs typeface="Myriad Pro"/>
              </a:rPr>
            </a:br>
            <a:r>
              <a:rPr lang="en-US" sz="1600" dirty="0" smtClean="0">
                <a:solidFill>
                  <a:schemeClr val="bg1"/>
                </a:solidFill>
                <a:latin typeface="Myriad Pro"/>
                <a:cs typeface="Myriad Pro"/>
              </a:rPr>
              <a:t>Wards</a:t>
            </a:r>
            <a:endParaRPr lang="en-US" sz="16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965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371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31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GIN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9139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Elgin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471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260</Words>
  <Application>Microsoft Macintosh PowerPoint</Application>
  <PresentationFormat>On-screen Show (4:3)</PresentationFormat>
  <Paragraphs>55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Vanessa Weber</cp:lastModifiedBy>
  <cp:revision>32</cp:revision>
  <dcterms:created xsi:type="dcterms:W3CDTF">2014-07-15T13:46:39Z</dcterms:created>
  <dcterms:modified xsi:type="dcterms:W3CDTF">2019-07-31T09:10:39Z</dcterms:modified>
</cp:coreProperties>
</file>