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347" autoAdjust="0"/>
  </p:normalViewPr>
  <p:slideViewPr>
    <p:cSldViewPr snapToGrid="0" snapToObjects="1">
      <p:cViewPr>
        <p:scale>
          <a:sx n="99" d="100"/>
          <a:sy n="99" d="100"/>
        </p:scale>
        <p:origin x="-328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8AB1E-6964-4F0B-82FC-0C64FA053DEA}" type="datetimeFigureOut">
              <a:rPr lang="en-ZA" smtClean="0"/>
              <a:pPr/>
              <a:t>19/07/31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5F1C-9868-45CB-98A9-895EE946411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26931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14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18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F1C-9868-45CB-98A9-895EE9464110}" type="slidenum">
              <a:rPr lang="en-ZA" smtClean="0"/>
              <a:pPr/>
              <a:t>20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5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5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4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6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5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7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3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9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9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8E213-8889-B546-8E40-B0274C5BEE72}" type="datetimeFigureOut">
              <a:rPr lang="en-US" smtClean="0"/>
              <a:pPr/>
              <a:t>19/07/31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DF4ED-DB1E-964E-9DB7-33E5E005A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2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WELLINGTON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539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1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89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rainfall is 741 mm and the mean February temperature is 23.2⁰C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(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Abenrude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136148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49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82917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When it comes to red-wine varieties, </a:t>
            </a:r>
            <a:r>
              <a:rPr lang="en-US" sz="1600" dirty="0" smtClean="0">
                <a:solidFill>
                  <a:srgbClr val="FF0000"/>
                </a:solidFill>
                <a:latin typeface="Myriad Pro Light"/>
                <a:cs typeface="Myriad Pro Light"/>
              </a:rPr>
              <a:t>Cabernet Sauvignon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leads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way, followed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by </a:t>
            </a:r>
            <a:r>
              <a:rPr lang="en-US" sz="1600" dirty="0" smtClean="0">
                <a:solidFill>
                  <a:srgbClr val="FF0000"/>
                </a:solidFill>
                <a:latin typeface="Myriad Pro Light"/>
                <a:cs typeface="Myriad Pro Light"/>
              </a:rPr>
              <a:t>Shiraz and  Pinotage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1383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4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4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87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transmitted  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406435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has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8989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322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7768" y="2007524"/>
            <a:ext cx="2856789" cy="244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Wellington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Wellington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Bovlei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Groenberg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Limietberg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	Mid-Berg River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17C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9990" y="1124233"/>
            <a:ext cx="140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Wellington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21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2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5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0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3877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Wellington supplies 85% of the South African wine industry with cuttings.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8046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LINGT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170</Words>
  <Application>Microsoft Macintosh PowerPoint</Application>
  <PresentationFormat>On-screen Show (4:3)</PresentationFormat>
  <Paragraphs>27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28</cp:revision>
  <dcterms:created xsi:type="dcterms:W3CDTF">2014-07-16T04:58:41Z</dcterms:created>
  <dcterms:modified xsi:type="dcterms:W3CDTF">2019-07-31T10:35:10Z</dcterms:modified>
</cp:coreProperties>
</file>