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2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A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459" autoAdjust="0"/>
  </p:normalViewPr>
  <p:slideViewPr>
    <p:cSldViewPr snapToGrid="0" snapToObjects="1">
      <p:cViewPr varScale="1">
        <p:scale>
          <a:sx n="107" d="100"/>
          <a:sy n="107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55530-48BD-4D6F-9E37-C8964D7DA5A5}" type="datetimeFigureOut">
              <a:rPr lang="en-ZA" smtClean="0"/>
              <a:pPr/>
              <a:t>19/07/31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26FB-82DB-4D38-89B9-542D843B032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66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7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9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11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12</a:t>
            </a:fld>
            <a:endParaRPr lang="en-Z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16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2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8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9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5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1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8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6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1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4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BDB4B-3C18-E447-80E8-CF6397D25657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6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WORCESTER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441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5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77320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Between Worcester and Robertson in the Breede River Valley the climate is Mediterranean with a mean February temperature of 23.6⁰C for Worcester Weather Station and 22.2⁰C  for Nuy Weather Station.</a:t>
            </a:r>
          </a:p>
        </p:txBody>
      </p:sp>
    </p:spTree>
    <p:extLst>
      <p:ext uri="{BB962C8B-B14F-4D97-AF65-F5344CB8AC3E}">
        <p14:creationId xmlns:p14="http://schemas.microsoft.com/office/powerpoint/2010/main" val="208899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77320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rainfall is low, with an annual average of 201 mm (Nuy Weather Station). </a:t>
            </a:r>
          </a:p>
        </p:txBody>
      </p:sp>
    </p:spTree>
    <p:extLst>
      <p:ext uri="{BB962C8B-B14F-4D97-AF65-F5344CB8AC3E}">
        <p14:creationId xmlns:p14="http://schemas.microsoft.com/office/powerpoint/2010/main" val="31462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5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WORCESTER correction for slide 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5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7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WORCESTER slide 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530" y="5577320"/>
            <a:ext cx="8530005" cy="3877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Myriad Pro Light"/>
                <a:cs typeface="Myriad Pro Light"/>
              </a:rPr>
              <a:t>Shiraz </a:t>
            </a: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is 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dominant red-wine variety, followed by </a:t>
            </a:r>
            <a:r>
              <a:rPr lang="en-US" sz="1600" dirty="0" smtClean="0">
                <a:solidFill>
                  <a:srgbClr val="FF0000"/>
                </a:solidFill>
                <a:latin typeface="Myriad Pro Light"/>
                <a:cs typeface="Myriad Pro Light"/>
              </a:rPr>
              <a:t>Pinotage </a:t>
            </a: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and 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Cabernet Sauvignon. </a:t>
            </a:r>
          </a:p>
        </p:txBody>
      </p:sp>
    </p:spTree>
    <p:extLst>
      <p:ext uri="{BB962C8B-B14F-4D97-AF65-F5344CB8AC3E}">
        <p14:creationId xmlns:p14="http://schemas.microsoft.com/office/powerpoint/2010/main" val="2106183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21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79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9982" y="5614676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 These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presentations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are strictly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for non-commercial, non-profit, educational purposes only and cannot be reproduced or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transmitted  in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any form or by any means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without written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69650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62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</a:t>
            </a:r>
            <a:r>
              <a:rPr lang="en-US" sz="16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has </a:t>
            </a: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421122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268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3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7768" y="2007524"/>
            <a:ext cx="2856789" cy="215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Worcester</a:t>
            </a:r>
          </a:p>
          <a:p>
            <a:pPr algn="r">
              <a:lnSpc>
                <a:spcPct val="120000"/>
              </a:lnSpc>
            </a:pP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Wards: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Hex River Valley</a:t>
            </a:r>
          </a:p>
          <a:p>
            <a:pPr algn="r">
              <a:lnSpc>
                <a:spcPct val="120000"/>
              </a:lnSpc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Nuy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Scherpenheuvel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Stettyn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83"/>
            <a:ext cx="9144000" cy="1766673"/>
          </a:xfrm>
          <a:prstGeom prst="rect">
            <a:avLst/>
          </a:prstGeom>
          <a:solidFill>
            <a:srgbClr val="D17C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9990" y="1124233"/>
            <a:ext cx="140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  <a:endParaRPr lang="en-US" sz="2800" b="1" spc="1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7" name="Group 6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Worcester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1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8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82917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With around </a:t>
            </a:r>
            <a:r>
              <a:rPr lang="en-US" sz="1600" dirty="0">
                <a:solidFill>
                  <a:srgbClr val="FF0000"/>
                </a:solidFill>
                <a:latin typeface="Myriad Pro Light"/>
                <a:cs typeface="Myriad Pro Light"/>
              </a:rPr>
              <a:t>19 </a:t>
            </a:r>
            <a:r>
              <a:rPr lang="en-US" sz="1600" dirty="0" smtClean="0">
                <a:solidFill>
                  <a:srgbClr val="FF0000"/>
                </a:solidFill>
                <a:latin typeface="Myriad Pro Light"/>
                <a:cs typeface="Myriad Pro Light"/>
              </a:rPr>
              <a:t>109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ha planted, it accounts for nearly </a:t>
            </a:r>
            <a:r>
              <a:rPr lang="en-US" sz="1600" dirty="0" smtClean="0">
                <a:solidFill>
                  <a:srgbClr val="FF0000"/>
                </a:solidFill>
                <a:latin typeface="Myriad Pro Light"/>
                <a:cs typeface="Myriad Pro Light"/>
              </a:rPr>
              <a:t>21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%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of the national vineyards and produces close on </a:t>
            </a:r>
            <a:r>
              <a:rPr lang="en-US" sz="1600" dirty="0" smtClean="0">
                <a:solidFill>
                  <a:srgbClr val="FF0000"/>
                </a:solidFill>
                <a:latin typeface="Myriad Pro Light"/>
                <a:cs typeface="Myriad Pro Light"/>
              </a:rPr>
              <a:t>33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%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of South Africa's total volume of wine and spirits. </a:t>
            </a:r>
          </a:p>
        </p:txBody>
      </p:sp>
    </p:spTree>
    <p:extLst>
      <p:ext uri="{BB962C8B-B14F-4D97-AF65-F5344CB8AC3E}">
        <p14:creationId xmlns:p14="http://schemas.microsoft.com/office/powerpoint/2010/main" val="328529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9127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The Worcester district is the most important brandy-producing area in the winelands.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244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4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91276"/>
            <a:ext cx="8530005" cy="3606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There are some </a:t>
            </a:r>
            <a:r>
              <a:rPr lang="en-US" sz="1600" dirty="0" smtClean="0">
                <a:solidFill>
                  <a:srgbClr val="FF0000"/>
                </a:solidFill>
                <a:latin typeface="Myriad Pro Light"/>
                <a:cs typeface="Myriad Pro Light"/>
              </a:rPr>
              <a:t>15</a:t>
            </a: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 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wine cellars on the Worcester Wine &amp; Olive Route.</a:t>
            </a:r>
          </a:p>
        </p:txBody>
      </p:sp>
    </p:spTree>
    <p:extLst>
      <p:ext uri="{BB962C8B-B14F-4D97-AF65-F5344CB8AC3E}">
        <p14:creationId xmlns:p14="http://schemas.microsoft.com/office/powerpoint/2010/main" val="3822387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254</Words>
  <Application>Microsoft Macintosh PowerPoint</Application>
  <PresentationFormat>On-screen Show (4:3)</PresentationFormat>
  <Paragraphs>32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41</cp:revision>
  <dcterms:created xsi:type="dcterms:W3CDTF">2014-07-16T05:05:57Z</dcterms:created>
  <dcterms:modified xsi:type="dcterms:W3CDTF">2019-07-31T15:45:31Z</dcterms:modified>
</cp:coreProperties>
</file>