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0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2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2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7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5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0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0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9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9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6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91A2F-B44D-3943-9898-F94253B5420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9EFF8-2AD2-6B48-836C-34D4DBF9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0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STANTI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8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9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9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79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1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47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30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12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76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2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9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67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24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94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40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26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5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4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8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2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9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09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91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Hanlie</cp:lastModifiedBy>
  <cp:revision>2</cp:revision>
  <dcterms:created xsi:type="dcterms:W3CDTF">2014-07-15T13:24:30Z</dcterms:created>
  <dcterms:modified xsi:type="dcterms:W3CDTF">2014-07-17T10:04:37Z</dcterms:modified>
</cp:coreProperties>
</file>