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8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8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6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5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4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9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5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2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1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CF32F-EA91-A34F-BF0D-48923E9C6802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7FA5A-22CD-634C-BA53-61C94579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3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LBAG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24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2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4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3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11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6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83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9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9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03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9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85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8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08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22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4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9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96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11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50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LBAGH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5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2014-07-16T04:52:20Z</dcterms:created>
  <dcterms:modified xsi:type="dcterms:W3CDTF">2014-07-17T10:09:39Z</dcterms:modified>
</cp:coreProperties>
</file>