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4"/>
    <p:restoredTop sz="95928" autoAdjust="0"/>
  </p:normalViewPr>
  <p:slideViewPr>
    <p:cSldViewPr snapToGrid="0" snapToObjects="1">
      <p:cViewPr>
        <p:scale>
          <a:sx n="81" d="100"/>
          <a:sy n="81" d="100"/>
        </p:scale>
        <p:origin x="-105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BE1A9-2595-4C0C-8A5E-005105AFD329}" type="datetimeFigureOut">
              <a:rPr lang="en-ZA" smtClean="0"/>
              <a:pPr/>
              <a:t>2025-07-25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1D5E-91F5-42D9-B378-7AE8AC4C316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076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16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1D5E-91F5-42D9-B378-7AE8AC4C3167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7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0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9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9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1A2F-B44D-3943-9898-F94253B5420B}" type="datetimeFigureOut">
              <a:rPr lang="en-US" smtClean="0"/>
              <a:pPr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EFF8-2AD2-6B48-836C-34D4DBF94D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CONSTANTIA</a:t>
            </a:r>
          </a:p>
        </p:txBody>
      </p:sp>
    </p:spTree>
    <p:extLst>
      <p:ext uri="{BB962C8B-B14F-4D97-AF65-F5344CB8AC3E}">
        <p14:creationId xmlns:p14="http://schemas.microsoft.com/office/powerpoint/2010/main" val="104708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2D3D63-CDF0-5F07-5BF4-B2475057BE19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6293549-7A18-9D80-B97C-0DD60005AAFC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7248C62B-C114-25EE-55B0-7C882D192680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8479C32-A7CE-C9D4-81F8-BEEAFF49CC7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647E6CC-2E96-21CC-DCA7-28C5A40B9737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AE64C84-D66B-7C45-2B7B-6815BF87A1B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49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CD1423-9120-BE27-BDDC-2C7E36F9F8D6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4D53B65-3159-A5F7-EAEC-FD687DD3E50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0E17DB3-91F9-E56D-5D5B-901452C43D1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549110E5-064C-F6E0-BAF8-B1A6174075B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F7A7FE4-1D30-79FD-72A7-6F1EA73A1B7E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46A0A0B-2352-1A22-88AC-1CB676A5675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E2D255C-DAD7-54A5-C9DA-657EE7DABF18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9F2B5C9-62B7-6913-B461-E08E0F86281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5AE34569-97AF-7126-8E53-322FE7610F30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3A2CF7F-5C5A-94B8-1293-315B479B212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EB48247-D6D0-F847-65D7-AB61C3AAA5DD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C9FB0FD-EBEE-8869-62C0-C339F887505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97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C4EA3EC-955D-416A-E6D8-FE7EEC13EAC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053A609-FAA2-55B4-ACC5-58D52A805C76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A92FF0DD-B8B5-B1B4-5338-C8F6450A046A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B09658F-468E-2810-AAE0-258C24F6A21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5E33952-5E36-5663-4B9A-F2A9D8FE3FF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8FA63F5-36D6-2F35-C082-359C8134416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61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2C8E082-508D-984E-33E0-75F4B5CA565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C19EA97-AF4F-3D7D-87A3-9000E9ABDE9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63E49E4-8403-1BDB-9904-065D6F70F5C9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456A2C3-362C-A416-96FA-294981249B5D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1894F73-5856-6C69-6B80-3B56FB1A4E2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958B2E2-83A3-F827-BC7D-CCC459E7C90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3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638E610-5379-DAE2-93A9-F499316DDEDD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9BEB9C6-0663-027F-2D35-5D2778D8B15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D90C509-C9AE-C1AA-2461-FFEABB06F3D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90A2307-CCAC-B3E1-9B2E-DC212D6F0C7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4983620-E1FF-A412-3D06-F0DC8269D9EE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409F1F3-413C-85AB-ABA4-461BF9CA408E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73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 receives an average of 1 000 mm of rain annually, making irrigation unnecessary.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13BF7B1-83BD-3DA1-4EC8-F03C9BFADD7D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1E2FB9C-A875-EC5F-E2FA-8178C24FF24D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99A8991B-A0BA-320B-23B3-19F749F64D7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1026DFC-1106-E6CA-DC95-13A6B726A29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8CD1F81-183A-6C2D-40B1-A2F0AF381863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B4668DE-49C2-F90C-15FD-E6A1ABD432E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31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491" y="5592964"/>
            <a:ext cx="8420970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Constantia ward has a mean February temperature of 20.6˚C (Groot Constantia Weather 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Station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8F731B5-EC4B-EA41-2F15-DF999AFDDF94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66290C1-BA58-C777-E790-1C3456A099D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23CAC80F-368E-2433-D1EC-725D5C5B226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35C7C21-FEAC-A037-7AA3-41E97B4038A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1810931-DC04-24EA-B590-4786DD0A8111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6A27BE9-60D6-E182-CA2D-2740A3F2ECDE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57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5BBD373-C94F-F654-1353-6A18932C9F5F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4F6D5FD-8BA7-19C7-A33A-BD0EB89E968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A142CB85-DEBE-A080-092E-70A74A607C5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C40A777-89C5-27B3-0303-E925FB41B77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E112E7D-4946-5378-B7B1-BC8CDCC283AC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2BFABB3-D981-59BE-29DD-3B2566E36C86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4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9644F84-7590-28CC-CA78-03B593CE6E81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0BEDF44-E218-E408-D07E-E7D7D6B7523D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CC64EFB7-4715-2DDE-F78C-196A0FE767C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0013C056-D369-4CB1-CED2-25D59DAB4E7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0B5B849-F250-BC38-178B-4FB5013B44C0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C476FEA-01D0-00FE-BFBA-B975868F8270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09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6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A55A9D-8CAE-63F5-7C68-197E5E07EE43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1AB7F80-35C3-BFD7-DBE7-31D81CE1B30E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03DDF069-A5D2-8005-4E01-7DD4C2C5FB1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CFCAEA2-FBE1-1D57-860D-2439E76C7AFA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77F2B58-1F23-C797-4E86-66B4F44CACA1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E1D8267-DEF1-58EA-C140-689172C32E4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52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C9C0F75-7662-61F7-D3E1-1ADE0C9F6A4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C62C991-8087-0D30-3564-BB86A159D91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B0498C7-AAA4-41A5-8325-36D46756C49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72BB98D-238A-FBA2-7942-C217EABF8081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5AC2F90-61FC-FB37-C580-9ACAF7C9FF46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BC3736A-11A2-A435-AC24-A5C41A35AFF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894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DD8B8FE-D0EC-5D28-A402-E8B74B3AF0C0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69E5BDB-FC88-BC2B-F85F-7721FD7528D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6D02F97-44A0-976D-DFFD-6B5C2A500C5B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43E2471-20BA-A8E9-A265-FA64902BBD2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1388F2E-18C5-8C47-23B2-0C344BFEBE53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38EEDD6-01B3-E23F-7F9C-88F9425E38C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440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1649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324952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89486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314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C0E309-1FE3-9A91-01E8-4D9F4283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D032DF-1F05-6D69-74B9-2A6BE508D07A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BFCA593-49EB-A3C3-F0FC-9CFFF5A22AE1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5C31E62-2B0D-9833-B167-884E5C7CABC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F73F36AB-0714-6EEC-D660-79186AF55B1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A3C6D79-3793-4FD6-EB4C-F073363E9461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240DC13-2CCC-BF1A-B0E0-CC80FC53A4B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524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C7E5A9-B2DC-A23B-76A1-9EB1642B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432AB6-A487-AAFD-4A18-6079F9E66355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A7B1A6D-16BC-0BDC-E7C8-DD2FD2A993B6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31A1CFF-4FBA-30D5-3883-9B9E1BE4893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9745C87-9311-689F-4079-6AD3A858B46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133719B-BDEA-2C9A-9124-9C0B1BE3BC56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564897C-4F13-FBD7-A4F4-2CC32D15610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5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2569" cy="6856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D1309E-A56A-F022-90C8-25D87D0EC945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7D3B208-EF55-4B68-209B-80523CCBE85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94EF559-08D1-13B3-2DB8-2157E861D95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BC3D542-0612-5610-8AF0-709545CF896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8357DEE-FA15-473B-D27C-16710DC40E9A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BEAD629-A141-444C-3253-4818711A95A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1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9531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5745373" y="6426660"/>
              <a:ext cx="1556500" cy="431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3808017"/>
              <a:chOff x="0" y="0"/>
              <a:chExt cx="9144000" cy="380801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107768" y="2007524"/>
                <a:ext cx="2856789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Wards: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Constantia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Hout Bay</a:t>
                </a:r>
                <a:b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E1DC0B-98AC-4399-E745-7EB83BC2DE86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F6AC81D2-A422-E3C7-D166-F7BE60D376A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9B8A346-1EEB-047C-BD06-D34B71621DF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A9397164-DCFA-D569-516E-6A4EAE2B0A1A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3CE1BC3-3630-4D5D-C03B-C7C6FA8B5BF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0236602-B4A8-A7E4-BEBC-2C7800D9B55D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9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EA17A4-FAC6-0855-F6EA-3FAFC05C757E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E6251E0-2F23-9A10-AFAD-5470AF88DE11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E6FAF5E-1100-7497-C0E1-98B9336ADC0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9AE3D19F-9C0F-5563-42D5-BC64C345D11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8411AFC-A7FB-514E-5E1E-92C0C0992BB4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80D4B39-DEC2-AAE4-3625-44243855455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30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ANTIA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C746FF-7FC3-FCC6-6FF9-BA5E7AB84AF8}"/>
              </a:ext>
            </a:extLst>
          </p:cNvPr>
          <p:cNvGrpSpPr/>
          <p:nvPr/>
        </p:nvGrpSpPr>
        <p:grpSpPr>
          <a:xfrm>
            <a:off x="5769865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85EEF8D-98E3-3A61-E7D4-AC0EE7D6B82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82646977-7543-2614-9E1B-0FEC20390D4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7404320E-2CD6-881D-218C-7C283992D468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C6953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0A7BE12-A164-98A4-8BF3-251198D34CB3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64C560A-0868-2801-13A6-A32669D07FE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Constantia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79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213</Words>
  <Application>Microsoft Office PowerPoint</Application>
  <PresentationFormat>On-screen Show (4:3)</PresentationFormat>
  <Paragraphs>63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62</cp:revision>
  <dcterms:created xsi:type="dcterms:W3CDTF">2014-07-15T13:24:30Z</dcterms:created>
  <dcterms:modified xsi:type="dcterms:W3CDTF">2025-07-25T07:05:49Z</dcterms:modified>
</cp:coreProperties>
</file>