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9" r:id="rId5"/>
    <p:sldId id="282" r:id="rId6"/>
    <p:sldId id="28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1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89347" autoAdjust="0"/>
  </p:normalViewPr>
  <p:slideViewPr>
    <p:cSldViewPr snapToGrid="0" snapToObjects="1"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8AB1E-6964-4F0B-82FC-0C64FA053DEA}" type="datetimeFigureOut">
              <a:rPr lang="en-ZA" smtClean="0"/>
              <a:pPr/>
              <a:t>2025-07-29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5F1C-9868-45CB-98A9-895EE946411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693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11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17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21</a:t>
            </a:fld>
            <a:endParaRPr lang="en-Z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23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5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5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4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6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5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7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3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9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9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E213-8889-B546-8E40-B0274C5BEE72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2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WELLINGTON</a:t>
            </a:r>
          </a:p>
        </p:txBody>
      </p:sp>
    </p:spTree>
    <p:extLst>
      <p:ext uri="{BB962C8B-B14F-4D97-AF65-F5344CB8AC3E}">
        <p14:creationId xmlns:p14="http://schemas.microsoft.com/office/powerpoint/2010/main" val="263539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710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41046"/>
            <a:ext cx="8530005" cy="3877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Wellington supplies 85% of the South African wine industry with cuttings.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046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1" y="5541046"/>
            <a:ext cx="7756368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district also boasts some </a:t>
            </a: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19 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wine producers ranging from historical estates to boutique wineries.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4302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4789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113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9289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41046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average rainfall is 741 mm and the mean February temperature is 23.2⁰C </a:t>
            </a:r>
            <a:b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</a:b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(Abenrude Weather Station).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48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620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47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9149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82917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When it comes to red-wine varieties, </a:t>
            </a:r>
            <a:r>
              <a:rPr lang="en-US" sz="1600" dirty="0" smtClean="0">
                <a:solidFill>
                  <a:srgbClr val="9A979D"/>
                </a:solidFill>
                <a:latin typeface="Myriad Pro Light"/>
                <a:cs typeface="Myriad Pro Light"/>
              </a:rPr>
              <a:t>Shiraz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leads the way, followed by </a:t>
            </a:r>
            <a:r>
              <a:rPr lang="en-US" sz="1600" smtClean="0">
                <a:solidFill>
                  <a:srgbClr val="9A979D"/>
                </a:solidFill>
                <a:latin typeface="Myriad Pro Light"/>
                <a:cs typeface="Myriad Pro Light"/>
              </a:rPr>
              <a:t>Cabernet Sauvignon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and Pinotage.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830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549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087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614676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These presentations are strictly for non-commercial, non-profit, educational purposes only and cannot be reproduced or transmitted  in any form or by any means without written 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4064358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89895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86322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3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217896-5E59-30D8-9E85-BF47AA6555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167"/>
            <a:ext cx="9142571" cy="6850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853" y="5592964"/>
            <a:ext cx="7231552" cy="3877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11" name="Group 10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027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BBEDDA-F0F9-CE4C-CFDC-207D043CDC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4679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1CABD8B-4C58-8CC2-CCE6-19C3BE6CAF4B}"/>
              </a:ext>
            </a:extLst>
          </p:cNvPr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D59BF2BC-A356-85CB-73C0-7C6B0A16FB19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E4FC1698-92BF-2E37-5740-CE3706E52A88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CFA5F0F2-16B4-C073-2B98-52803B4D346F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4C8C00A-3EA5-906C-E1D9-4BCF43B903D7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0268127-ACC6-4A7F-F14A-0984043FC54F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2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5F193AE-088F-5466-8011-D50B8D04B9C4}"/>
              </a:ext>
            </a:extLst>
          </p:cNvPr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2F923FC7-83F5-FB00-8C21-D84D42558934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DAA05E0-6F61-2C04-C05C-2F7DEC7029D7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19B9A8CD-487B-C684-E799-8E22F9DE5EDE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92091FC-64EC-3903-49AB-6D4B1BD5D830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79EF246-509A-017F-7AC4-521BEE1EF0D9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08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7768" y="2007524"/>
            <a:ext cx="2856789" cy="244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Region: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District: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Wellington</a:t>
            </a:r>
          </a:p>
          <a:p>
            <a:pPr algn="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Wards: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Wellington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Bovlei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	Groenberg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	Limietberg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	Mid-Berg River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183"/>
            <a:ext cx="9144000" cy="1766673"/>
          </a:xfrm>
          <a:prstGeom prst="rect">
            <a:avLst/>
          </a:prstGeom>
          <a:solidFill>
            <a:srgbClr val="D17C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9990" y="1124233"/>
            <a:ext cx="1408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13" name="Group 12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421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062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7800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351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242</Words>
  <Application>Microsoft Office PowerPoint</Application>
  <PresentationFormat>On-screen Show (4:3)</PresentationFormat>
  <Paragraphs>71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43</cp:revision>
  <dcterms:created xsi:type="dcterms:W3CDTF">2014-07-16T04:58:41Z</dcterms:created>
  <dcterms:modified xsi:type="dcterms:W3CDTF">2025-07-29T11:48:13Z</dcterms:modified>
</cp:coreProperties>
</file>