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79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81" r:id="rId22"/>
    <p:sldId id="275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/>
    <p:restoredTop sz="91429" autoAdjust="0"/>
  </p:normalViewPr>
  <p:slideViewPr>
    <p:cSldViewPr snapToGrid="0" snapToObjects="1">
      <p:cViewPr>
        <p:scale>
          <a:sx n="74" d="100"/>
          <a:sy n="74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5530-48BD-4D6F-9E37-C8964D7DA5A5}" type="datetimeFigureOut">
              <a:rPr lang="en-ZA" smtClean="0"/>
              <a:pPr/>
              <a:t>2025-07-29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6FB-82DB-4D38-89B9-542D843B03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6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2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B4B-3C18-E447-80E8-CF6397D2565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</p:txBody>
      </p:sp>
    </p:spTree>
    <p:extLst>
      <p:ext uri="{BB962C8B-B14F-4D97-AF65-F5344CB8AC3E}">
        <p14:creationId xmlns:p14="http://schemas.microsoft.com/office/powerpoint/2010/main" val="1644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9127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Worcester district is the most important brandy-producing area in the winelands.</a:t>
            </a:r>
          </a:p>
        </p:txBody>
      </p:sp>
    </p:spTree>
    <p:extLst>
      <p:ext uri="{BB962C8B-B14F-4D97-AF65-F5344CB8AC3E}">
        <p14:creationId xmlns:p14="http://schemas.microsoft.com/office/powerpoint/2010/main" val="156244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30"/>
            <a:ext cx="9142570" cy="68569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815" y="5807910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There are some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12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wine cellars on the Worcester Wine &amp; Olive Route.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09E676-BF70-5CB0-D572-399BCFA2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756" y="160245"/>
            <a:ext cx="5049948" cy="55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Between Worcester and Robertson in the Breede River Valley the climate is Mediterranean with a mean February temperature of 23.6⁰C for Worcester Weather Station and 22.2⁰C  for Nuy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208899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rainfall is low, with an annual average of 201 mm (Nuy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1462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correction for slide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slide 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30" y="5577320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Pinotage is the dominant red-wine variety, followed by Shiraz and </a:t>
            </a:r>
            <a:b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Cabernet Sauvignon. </a:t>
            </a:r>
          </a:p>
        </p:txBody>
      </p:sp>
    </p:spTree>
    <p:extLst>
      <p:ext uri="{BB962C8B-B14F-4D97-AF65-F5344CB8AC3E}">
        <p14:creationId xmlns:p14="http://schemas.microsoft.com/office/powerpoint/2010/main" val="210618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4" name="Picture 3" descr="WORCESTER19.jpg">
            <a:extLst>
              <a:ext uri="{FF2B5EF4-FFF2-40B4-BE49-F238E27FC236}">
                <a16:creationId xmlns="" xmlns:a16="http://schemas.microsoft.com/office/drawing/2014/main" id="{A665DE08-032D-25A8-C278-AE6FD808B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" b="29667"/>
          <a:stretch/>
        </p:blipFill>
        <p:spPr>
          <a:xfrm>
            <a:off x="457200" y="0"/>
            <a:ext cx="8653705" cy="4743450"/>
          </a:xfrm>
          <a:prstGeom prst="rect">
            <a:avLst/>
          </a:prstGeom>
        </p:spPr>
      </p:pic>
      <p:pic>
        <p:nvPicPr>
          <p:cNvPr id="5" name="Picture 4" descr="WORCESTER19.jpg">
            <a:extLst>
              <a:ext uri="{FF2B5EF4-FFF2-40B4-BE49-F238E27FC236}">
                <a16:creationId xmlns="" xmlns:a16="http://schemas.microsoft.com/office/drawing/2014/main" id="{40826800-1178-C009-BC32-BE4FE5222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" t="75833" b="1"/>
          <a:stretch/>
        </p:blipFill>
        <p:spPr>
          <a:xfrm>
            <a:off x="344329" y="5200650"/>
            <a:ext cx="879967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69650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421122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72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27BF3A-6BE0-C6CA-7CF4-242B1393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07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4443E75-D5D1-2D58-4037-8C72FB3F1579}"/>
              </a:ext>
            </a:extLst>
          </p:cNvPr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71E0406-4AC1-4112-58F1-B4D4BADBAC0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F485A57-A8AB-555A-A37A-AFBFF68278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54142A6-555A-8B90-F389-D5F83BC8621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645D9D4-7457-1632-6C22-6D870F1AC52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D0A18D4-D650-B3D7-1510-E82DBCBC3AF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FBD71-D4A3-47D6-F66A-4551BE24DF20}"/>
              </a:ext>
            </a:extLst>
          </p:cNvPr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806BBD1-EAF2-41A7-EA76-C528B3B4D02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0C59ABD-49CF-E40C-D277-DE75A8D6051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D05406D2-E66D-51A8-4FC3-663613CC799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059B7D1-B881-CA0F-7247-41E76EB00CD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1CE27C2-B2DB-3BF9-E03D-995BE99A965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Hex River Valley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Keeromsberg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Moordkuil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Nuy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Rooikrans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Scherpenheuvel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Stettyn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13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With around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19 078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ha planted, it accounts for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nearly 22%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the national vineyards and produces close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on 34%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South Africa's total volume of wine and spirits. </a:t>
            </a:r>
          </a:p>
        </p:txBody>
      </p:sp>
    </p:spTree>
    <p:extLst>
      <p:ext uri="{BB962C8B-B14F-4D97-AF65-F5344CB8AC3E}">
        <p14:creationId xmlns:p14="http://schemas.microsoft.com/office/powerpoint/2010/main" val="328529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277</Words>
  <Application>Microsoft Office PowerPoint</Application>
  <PresentationFormat>On-screen Show (4:3)</PresentationFormat>
  <Paragraphs>48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67</cp:revision>
  <dcterms:created xsi:type="dcterms:W3CDTF">2014-07-16T05:05:57Z</dcterms:created>
  <dcterms:modified xsi:type="dcterms:W3CDTF">2025-07-29T11:53:17Z</dcterms:modified>
</cp:coreProperties>
</file>