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F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829" autoAdjust="0"/>
  </p:normalViewPr>
  <p:slideViewPr>
    <p:cSldViewPr snapToGrid="0" snapToObjects="1"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4221D-99D0-4752-83DA-85A700F9BEA4}" type="datetimeFigureOut">
              <a:rPr lang="en-ZA" smtClean="0"/>
              <a:pPr/>
              <a:t>2020/07/28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31D28-C6F2-4C98-BEB0-72F4A394F02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2883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12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629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83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509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624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04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820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969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977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80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902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19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AC9B-82C6-3C40-823D-AB08013D8F45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84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DURBANVILLE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54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3150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444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Durbanville has an average rainfall of only 481 mm on the eastern slopes and even less on the 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western 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slopes.</a:t>
            </a:r>
          </a:p>
        </p:txBody>
      </p:sp>
    </p:spTree>
    <p:extLst>
      <p:ext uri="{BB962C8B-B14F-4D97-AF65-F5344CB8AC3E}">
        <p14:creationId xmlns:p14="http://schemas.microsoft.com/office/powerpoint/2010/main" xmlns="" val="2327853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3391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3218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3320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28395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Some 16 estates and wineries, situated mainly on the rolling slopes with their various aspects and altitudes, continue to make a wide variety of wine styles.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306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19540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1" y="5614676"/>
            <a:ext cx="8566187" cy="7509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transmitted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 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xmlns="" val="182716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URBANVILL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100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</a:t>
            </a:r>
            <a:r>
              <a:rPr lang="en-US" sz="16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have </a:t>
            </a: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xmlns="" val="17727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65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RBANVILLE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5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7" name="Group 6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2000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94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745373" y="6426660"/>
              <a:chExt cx="3112999" cy="43134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745373" y="6426660"/>
                <a:ext cx="3112999" cy="431340"/>
                <a:chOff x="5288229" y="6426660"/>
                <a:chExt cx="3570144" cy="43134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288229" y="6426660"/>
                  <a:ext cx="1785072" cy="431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073301" y="6426660"/>
                  <a:ext cx="1785072" cy="431340"/>
                </a:xfrm>
                <a:prstGeom prst="rect">
                  <a:avLst/>
                </a:prstGeom>
                <a:solidFill>
                  <a:srgbClr val="E38F5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7F7F7F"/>
                    </a:solidFill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730014" y="6496769"/>
                <a:ext cx="693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Coastal</a:t>
                </a:r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745373" y="6500766"/>
                <a:ext cx="15205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i="1" dirty="0" smtClean="0">
                    <a:solidFill>
                      <a:schemeClr val="bg1">
                        <a:lumMod val="50000"/>
                      </a:schemeClr>
                    </a:solidFill>
                    <a:latin typeface="Myriad Pro"/>
                    <a:cs typeface="Myriad Pro"/>
                  </a:rPr>
                  <a:t>Durbanville</a:t>
                </a:r>
                <a:endPara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0" y="0"/>
              <a:ext cx="9144000" cy="3427400"/>
              <a:chOff x="0" y="0"/>
              <a:chExt cx="9144000" cy="34274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107768" y="2007524"/>
                <a:ext cx="2856789" cy="1419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Region: 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Coastal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District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: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Cape 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Town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Wards: 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Durbanville</a:t>
                </a:r>
                <a:b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</a:b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Philadelphia</a:t>
                </a: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 Light"/>
                  <a:cs typeface="Myriad Pro Ligh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1766673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559990" y="1124233"/>
                <a:ext cx="1408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b="1" spc="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Coastal</a:t>
                </a:r>
                <a:endParaRPr lang="en-US" sz="2800" b="1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 Light"/>
                  <a:cs typeface="Myriad Pr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97525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41428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16" name="Group 15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9332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5842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7530" y="5541046"/>
            <a:ext cx="8306427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Although the mean February temperature is given as 22.8˚C, the duration of high temperatures during the day is short.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44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1956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194</Words>
  <Application>Microsoft Office PowerPoint</Application>
  <PresentationFormat>On-screen Show (4:3)</PresentationFormat>
  <Paragraphs>54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41</cp:revision>
  <dcterms:created xsi:type="dcterms:W3CDTF">2014-07-15T13:40:15Z</dcterms:created>
  <dcterms:modified xsi:type="dcterms:W3CDTF">2020-07-28T14:24:27Z</dcterms:modified>
</cp:coreProperties>
</file>