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0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83" autoAdjust="0"/>
  </p:normalViewPr>
  <p:slideViewPr>
    <p:cSldViewPr snapToGrid="0" snapToObject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3C9E-6742-429F-96D7-4886FD581508}" type="datetimeFigureOut">
              <a:rPr lang="en-ZA" smtClean="0"/>
              <a:pPr/>
              <a:t>2020/07/28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3DC84-4D4B-4CE3-97AC-96BEFEDB1EB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783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4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5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2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0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9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2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6D80-9EAA-B64A-87F3-C92A42AEFF1B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ELGIN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318588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Elgin is approximately 70 km south-east of Cape Town and the southern part of the valley is only 4.5 km from the Atlantic Ocean.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6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833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204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part of the Green Mountain Trail, the world’s first biodiversity wine route.</a:t>
            </a:r>
          </a:p>
        </p:txBody>
      </p:sp>
    </p:spTree>
    <p:extLst>
      <p:ext uri="{BB962C8B-B14F-4D97-AF65-F5344CB8AC3E}">
        <p14:creationId xmlns:p14="http://schemas.microsoft.com/office/powerpoint/2010/main" xmlns="" val="15894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Winters are cold with abundant rain and average annual rainfall is 1 011 mm (Elgin Weather Station). </a:t>
            </a:r>
          </a:p>
        </p:txBody>
      </p:sp>
    </p:spTree>
    <p:extLst>
      <p:ext uri="{BB962C8B-B14F-4D97-AF65-F5344CB8AC3E}">
        <p14:creationId xmlns:p14="http://schemas.microsoft.com/office/powerpoint/2010/main" xmlns="" val="287758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586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677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98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249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24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79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10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xmlns="" val="417999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xmlns="" val="9348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81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1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9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137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593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234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256</Words>
  <Application>Microsoft Office PowerPoint</Application>
  <PresentationFormat>On-screen Show (4:3)</PresentationFormat>
  <Paragraphs>55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38</cp:revision>
  <dcterms:created xsi:type="dcterms:W3CDTF">2014-07-15T13:46:39Z</dcterms:created>
  <dcterms:modified xsi:type="dcterms:W3CDTF">2020-07-28T14:25:38Z</dcterms:modified>
</cp:coreProperties>
</file>