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CD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 snapToGrid="0" snapToObjects="1"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BB40-4522-1843-872F-508167504A51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E76-5BFC-ED47-B22B-32686DA9EB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7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08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1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6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5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9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4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91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7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1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5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52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0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3A8-181A-A84C-A44E-2067A625C292}" type="datetimeFigureOut">
              <a:rPr lang="en-US" smtClean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ROBERTSON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3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600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685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882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0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It has an average annual rainfall of around 280–400 mm.   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SON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565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59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23⁰C. </a:t>
            </a:r>
          </a:p>
        </p:txBody>
      </p:sp>
    </p:spTree>
    <p:extLst>
      <p:ext uri="{BB962C8B-B14F-4D97-AF65-F5344CB8AC3E}">
        <p14:creationId xmlns:p14="http://schemas.microsoft.com/office/powerpoint/2010/main" xmlns="" val="39629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1565" y="2020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531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21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3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570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87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372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6343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128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435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491" y="5570280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Plantings of Colombard account for the most hectarage of white-wine varieties, followed by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Chardonnay, Sauvignon Blanc and Chenin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Blanc.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8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31769"/>
          <a:stretch/>
        </p:blipFill>
        <p:spPr>
          <a:xfrm>
            <a:off x="0" y="0"/>
            <a:ext cx="9142571" cy="46792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7028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most widely planted red-wine variety is Cabernet Sauvignon, followed by Shiraz and Pinotage.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35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3085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41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7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8322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6458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5696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702701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transmitted 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xmlns="" val="426686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xmlns="" val="12723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6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0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485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51308" y="2007524"/>
            <a:ext cx="4213249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Valley</a:t>
            </a: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Robertson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4C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1799" y="112423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9326" y="2858042"/>
            <a:ext cx="2840848" cy="2539458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: 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Agterkliphoogte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Ashton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Bonnievale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Boesmansrivier 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Eilandia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Goedemoed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Goree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Goudmyn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/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Hoopsrivier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Klaasvoogds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Le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Chasseur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McGregor 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Vinkrivier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Zandrivier</a:t>
            </a:r>
          </a:p>
        </p:txBody>
      </p:sp>
    </p:spTree>
    <p:extLst>
      <p:ext uri="{BB962C8B-B14F-4D97-AF65-F5344CB8AC3E}">
        <p14:creationId xmlns:p14="http://schemas.microsoft.com/office/powerpoint/2010/main" xmlns="" val="3746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99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771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325</Words>
  <Application>Microsoft Office PowerPoint</Application>
  <PresentationFormat>On-screen Show (4:3)</PresentationFormat>
  <Paragraphs>97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41</cp:revision>
  <dcterms:created xsi:type="dcterms:W3CDTF">2014-07-16T04:18:41Z</dcterms:created>
  <dcterms:modified xsi:type="dcterms:W3CDTF">2020-07-28T14:34:53Z</dcterms:modified>
</cp:coreProperties>
</file>