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928" autoAdjust="0"/>
  </p:normalViewPr>
  <p:slideViewPr>
    <p:cSldViewPr snapToGrid="0" snapToObjects="1"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BE1A9-2595-4C0C-8A5E-005105AFD329}" type="datetimeFigureOut">
              <a:rPr lang="en-ZA" smtClean="0"/>
              <a:pPr/>
              <a:t>2023-07-24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1D5E-91F5-42D9-B378-7AE8AC4C316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076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16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17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0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2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2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7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0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0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9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9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1A2F-B44D-3943-9898-F94253B5420B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CONSTANTIA</a:t>
            </a:r>
          </a:p>
        </p:txBody>
      </p:sp>
    </p:spTree>
    <p:extLst>
      <p:ext uri="{BB962C8B-B14F-4D97-AF65-F5344CB8AC3E}">
        <p14:creationId xmlns:p14="http://schemas.microsoft.com/office/powerpoint/2010/main" val="104708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049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19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97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61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3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73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ward receives an average of 1 000 mm of rain annually, making irrigation unnecessary. </a:t>
            </a:r>
          </a:p>
        </p:txBody>
      </p:sp>
    </p:spTree>
    <p:extLst>
      <p:ext uri="{BB962C8B-B14F-4D97-AF65-F5344CB8AC3E}">
        <p14:creationId xmlns:p14="http://schemas.microsoft.com/office/powerpoint/2010/main" val="422531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Constantia ward has a mean February temperature of 20.6˚C (Groot Constantia Weather Station)</a:t>
            </a:r>
          </a:p>
        </p:txBody>
      </p:sp>
    </p:spTree>
    <p:extLst>
      <p:ext uri="{BB962C8B-B14F-4D97-AF65-F5344CB8AC3E}">
        <p14:creationId xmlns:p14="http://schemas.microsoft.com/office/powerpoint/2010/main" val="267957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44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09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6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22" name="Group 21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524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89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440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1649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in any form or by any means without written permission from Wines of South Africa (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49526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89486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3149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24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44091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176158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12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745373" y="6426660"/>
              <a:ext cx="3112999" cy="431340"/>
              <a:chOff x="5745373" y="6426660"/>
              <a:chExt cx="3112999" cy="43134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745373" y="6426660"/>
                <a:ext cx="3112999" cy="431340"/>
                <a:chOff x="5288229" y="6426660"/>
                <a:chExt cx="3570144" cy="43134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5288229" y="6426660"/>
                  <a:ext cx="1785072" cy="431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7073301" y="6426660"/>
                  <a:ext cx="1785072" cy="431340"/>
                </a:xfrm>
                <a:prstGeom prst="rect">
                  <a:avLst/>
                </a:prstGeom>
                <a:solidFill>
                  <a:srgbClr val="C6953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7F7F7F"/>
                    </a:solidFill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7730014" y="6496769"/>
                <a:ext cx="693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Coastal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745373" y="6500766"/>
                <a:ext cx="15205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i="1" dirty="0">
                    <a:solidFill>
                      <a:schemeClr val="bg1">
                        <a:lumMod val="50000"/>
                      </a:schemeClr>
                    </a:solidFill>
                    <a:latin typeface="Myriad Pro"/>
                    <a:cs typeface="Myriad Pro"/>
                  </a:rPr>
                  <a:t>Constantia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0" y="0"/>
              <a:ext cx="9144000" cy="3808017"/>
              <a:chOff x="0" y="0"/>
              <a:chExt cx="9144000" cy="380801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107768" y="2007524"/>
                <a:ext cx="2856789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Region: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District: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Cape Town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Wards: 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Constantia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Hout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Bay</a:t>
                </a:r>
                <a:b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</a:b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 Light"/>
                  <a:cs typeface="Myriad Pro Light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1766673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59990" y="1124233"/>
                <a:ext cx="1408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b="1" spc="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869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30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791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213</Words>
  <Application>Microsoft Office PowerPoint</Application>
  <PresentationFormat>On-screen Show (4:3)</PresentationFormat>
  <Paragraphs>63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57</cp:revision>
  <dcterms:created xsi:type="dcterms:W3CDTF">2014-07-15T13:24:30Z</dcterms:created>
  <dcterms:modified xsi:type="dcterms:W3CDTF">2023-07-24T07:47:49Z</dcterms:modified>
</cp:coreProperties>
</file>