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68" autoAdjust="0"/>
  </p:normalViewPr>
  <p:slideViewPr>
    <p:cSldViewPr snapToGrid="0" snapToObjects="1">
      <p:cViewPr>
        <p:scale>
          <a:sx n="81" d="100"/>
          <a:sy n="81" d="100"/>
        </p:scale>
        <p:origin x="-105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6576F-8140-4710-9061-77B14C3E4FBF}" type="datetimeFigureOut">
              <a:rPr lang="en-ZA" smtClean="0"/>
              <a:pPr/>
              <a:t>2023-07-21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C665-2CBE-4F15-8A2E-04318556CEA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93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20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C665-2CBE-4F15-8A2E-04318556CEAB}" type="slidenum">
              <a:rPr lang="en-ZA" smtClean="0"/>
              <a:pPr/>
              <a:t>21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3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2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9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4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6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4AC0-C678-CC47-ACBA-D80762A17921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EBD3-3215-9B41-8BD7-997AF0240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DARLING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09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4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All of the wineries on the route are conservation minded.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23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71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65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district has a mean February temperature of 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22.7⁰C.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26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665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Average annual rainfall is 586 mm.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6" name="Group 5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4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4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34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81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80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74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65" y="5592964"/>
            <a:ext cx="7655477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 most widely planted white-wine variety is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Sauvignon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Blanc, followed by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Chenin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Blanc and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Chardonnay.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49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65" y="5592964"/>
            <a:ext cx="8086384" cy="6560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 most widely planted red-wine variety is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Cabernet Sauvignon,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followed by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Shiraz, Pinotage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and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Merlot.</a:t>
            </a:r>
            <a:endParaRPr lang="en-US" sz="1600" dirty="0">
              <a:solidFill>
                <a:srgbClr val="9A979D"/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38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62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7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81" y="5614676"/>
            <a:ext cx="8637357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174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27215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052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63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4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8522" cy="68701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37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37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67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69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1450" y="6439488"/>
            <a:ext cx="3157123" cy="431340"/>
            <a:chOff x="5745373" y="6426660"/>
            <a:chExt cx="3157123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57123" cy="431340"/>
              <a:chOff x="5288229" y="6426660"/>
              <a:chExt cx="3620748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0" y="6426660"/>
                <a:ext cx="1835677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Darling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10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220</Words>
  <Application>Microsoft Office PowerPoint</Application>
  <PresentationFormat>On-screen Show (4:3)</PresentationFormat>
  <Paragraphs>61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57</cp:revision>
  <dcterms:created xsi:type="dcterms:W3CDTF">2014-07-15T13:33:08Z</dcterms:created>
  <dcterms:modified xsi:type="dcterms:W3CDTF">2023-07-21T09:12:20Z</dcterms:modified>
</cp:coreProperties>
</file>