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F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829" autoAdjust="0"/>
  </p:normalViewPr>
  <p:slideViewPr>
    <p:cSldViewPr snapToGrid="0" snapToObjects="1">
      <p:cViewPr>
        <p:scale>
          <a:sx n="81" d="100"/>
          <a:sy n="81" d="100"/>
        </p:scale>
        <p:origin x="-105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4221D-99D0-4752-83DA-85A700F9BEA4}" type="datetimeFigureOut">
              <a:rPr lang="en-ZA" smtClean="0"/>
              <a:pPr/>
              <a:t>2023-07-14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31D28-C6F2-4C98-BEB0-72F4A394F02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2883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3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1D28-C6F2-4C98-BEB0-72F4A394F02B}" type="slidenum">
              <a:rPr lang="en-ZA" smtClean="0"/>
              <a:pPr/>
              <a:t>12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9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7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0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4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0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9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77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0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9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9AC9B-82C6-3C40-823D-AB08013D8F45}" type="datetimeFigureOut">
              <a:rPr lang="en-US" smtClean="0"/>
              <a:pPr/>
              <a:t>7/14/2023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6CBEF-3E51-A74F-8338-5A1755CE48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4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DURBANVILLE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644540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50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444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Durbanville has an average rainfall of only 481 mm on the eastern slopes and even less on the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western 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slopes.</a:t>
            </a:r>
          </a:p>
        </p:txBody>
      </p:sp>
    </p:spTree>
    <p:extLst>
      <p:ext uri="{BB962C8B-B14F-4D97-AF65-F5344CB8AC3E}">
        <p14:creationId xmlns:p14="http://schemas.microsoft.com/office/powerpoint/2010/main" val="232785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919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18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20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395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smtClean="0">
                <a:solidFill>
                  <a:srgbClr val="A6A6A6"/>
                </a:solidFill>
                <a:latin typeface="Myriad Pro Light"/>
                <a:cs typeface="Myriad Pro Light"/>
              </a:rPr>
              <a:t>Some </a:t>
            </a:r>
            <a:r>
              <a:rPr lang="en-US" sz="1600" smtClean="0">
                <a:solidFill>
                  <a:srgbClr val="A6A6A6"/>
                </a:solidFill>
                <a:latin typeface="Myriad Pro Light"/>
                <a:cs typeface="Myriad Pro Light"/>
              </a:rPr>
              <a:t>14 </a:t>
            </a: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estates and wineries, situated mainly on the rolling slopes with their various aspects and altitudes, continue to make a wide variety of wine styles.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51306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540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1" y="5614676"/>
            <a:ext cx="8566187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 in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</a:t>
            </a:r>
            <a:r>
              <a:rPr lang="en-US" sz="1200" dirty="0" err="1" smtClean="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2716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URBANVILL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00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</a:t>
            </a:r>
            <a:r>
              <a:rPr lang="en-US" sz="16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have 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7727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965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RBANVILLE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7" name="Group 6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0005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894" y="0"/>
            <a:ext cx="9144000" cy="6858000"/>
            <a:chOff x="0" y="0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5745373" y="6426660"/>
              <a:ext cx="3112999" cy="431340"/>
              <a:chOff x="5745373" y="6426660"/>
              <a:chExt cx="3112999" cy="43134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5745373" y="6426660"/>
                <a:ext cx="3112999" cy="431340"/>
                <a:chOff x="5288229" y="6426660"/>
                <a:chExt cx="3570144" cy="43134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5288229" y="6426660"/>
                  <a:ext cx="1785072" cy="431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073301" y="6426660"/>
                  <a:ext cx="1785072" cy="431340"/>
                </a:xfrm>
                <a:prstGeom prst="rect">
                  <a:avLst/>
                </a:prstGeom>
                <a:solidFill>
                  <a:srgbClr val="E38F5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7F7F7F"/>
                    </a:solidFill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7730014" y="6496769"/>
                <a:ext cx="69311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Coastal</a:t>
                </a:r>
                <a:endPara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745373" y="6500766"/>
                <a:ext cx="15205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i="1" dirty="0" smtClean="0">
                    <a:solidFill>
                      <a:schemeClr val="bg1">
                        <a:lumMod val="50000"/>
                      </a:schemeClr>
                    </a:solidFill>
                    <a:latin typeface="Myriad Pro"/>
                    <a:cs typeface="Myriad Pro"/>
                  </a:rPr>
                  <a:t>Durbanville</a:t>
                </a:r>
                <a:endPara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0" y="0"/>
              <a:ext cx="9144000" cy="3427400"/>
              <a:chOff x="0" y="0"/>
              <a:chExt cx="9144000" cy="34274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107768" y="2007524"/>
                <a:ext cx="2856789" cy="1419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Region: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District</a:t>
                </a:r>
                <a:r>
                  <a:rPr 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: </a:t>
                </a:r>
                <a:r>
                  <a:rPr 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Cape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Town</a:t>
                </a:r>
              </a:p>
              <a:p>
                <a:pPr algn="r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"/>
                    <a:cs typeface="Myriad Pro"/>
                  </a:rPr>
                  <a:t>Wards: </a:t>
                </a: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Durbanville</a:t>
                </a:r>
                <a:b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</a:br>
                <a:r>
                  <a:rPr lang="en-US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Philadelphia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 Light"/>
                  <a:cs typeface="Myriad Pro Ligh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0" y="0"/>
                <a:ext cx="9144000" cy="1766673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559990" y="1124233"/>
                <a:ext cx="14081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b="1" spc="1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yriad Pro Light"/>
                    <a:cs typeface="Myriad Pro Light"/>
                  </a:rPr>
                  <a:t>Coastal</a:t>
                </a:r>
                <a:endParaRPr lang="en-US" sz="2800" b="1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 Light"/>
                  <a:cs typeface="Myriad Pro Ligh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525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41428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16" name="Group 15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3324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842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87530" y="5541046"/>
            <a:ext cx="8306427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Although the mean February temperature is given as 22.8˚C, the duration of high temperatures during the day is short.</a:t>
            </a: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884445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URBANVILLE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44479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E38F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730014" y="6496769"/>
              <a:ext cx="6931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Coastal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Durbanville</a:t>
              </a:r>
              <a:endParaRPr lang="en-US" sz="1200" i="1" dirty="0">
                <a:solidFill>
                  <a:schemeClr val="bg1">
                    <a:lumMod val="50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956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230</Words>
  <Application>Microsoft Office PowerPoint</Application>
  <PresentationFormat>On-screen Show (4:3)</PresentationFormat>
  <Paragraphs>54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Lindsaye</cp:lastModifiedBy>
  <cp:revision>44</cp:revision>
  <dcterms:created xsi:type="dcterms:W3CDTF">2014-07-15T13:40:15Z</dcterms:created>
  <dcterms:modified xsi:type="dcterms:W3CDTF">2023-07-14T11:18:10Z</dcterms:modified>
</cp:coreProperties>
</file>