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2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8"/>
    <p:restoredTop sz="91616" autoAdjust="0"/>
  </p:normalViewPr>
  <p:slideViewPr>
    <p:cSldViewPr snapToGrid="0" snapToObjects="1">
      <p:cViewPr>
        <p:scale>
          <a:sx n="74" d="100"/>
          <a:sy n="74" d="100"/>
        </p:scale>
        <p:origin x="-108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0BB40-4522-1843-872F-508167504A51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70E76-5BFC-ED47-B22B-32686DA9EB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4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8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8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9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4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7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7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3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F3A8-181A-A84C-A44E-2067A625C292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5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ROBERTSON</a:t>
            </a:r>
          </a:p>
        </p:txBody>
      </p:sp>
    </p:spTree>
    <p:extLst>
      <p:ext uri="{BB962C8B-B14F-4D97-AF65-F5344CB8AC3E}">
        <p14:creationId xmlns:p14="http://schemas.microsoft.com/office/powerpoint/2010/main" val="360238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006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50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21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 slide 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4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It has an average annual rainfall of around 280–400 mm.   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286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BERTSON slide 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54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75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mean February temperature is 23⁰C. </a:t>
            </a:r>
          </a:p>
        </p:txBody>
      </p:sp>
    </p:spTree>
    <p:extLst>
      <p:ext uri="{BB962C8B-B14F-4D97-AF65-F5344CB8AC3E}">
        <p14:creationId xmlns:p14="http://schemas.microsoft.com/office/powerpoint/2010/main" val="396294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ERTSON slide 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51565" y="20209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19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2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1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01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76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233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432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81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530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1491" y="5570280"/>
            <a:ext cx="8420970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Plantings of Colombard account for the most hectarage of white-wine varieties, followed by Chardonnay, Sauvignon Blanc and Chenin Blanc.</a:t>
            </a:r>
          </a:p>
        </p:txBody>
      </p:sp>
    </p:spTree>
    <p:extLst>
      <p:ext uri="{BB962C8B-B14F-4D97-AF65-F5344CB8AC3E}">
        <p14:creationId xmlns:p14="http://schemas.microsoft.com/office/powerpoint/2010/main" val="83378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769"/>
          <a:stretch/>
        </p:blipFill>
        <p:spPr>
          <a:xfrm>
            <a:off x="0" y="0"/>
            <a:ext cx="9142571" cy="46792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1491" y="5570280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most widely planted red-wine variety is Cabernet Sauvignon, followed by Shiraz and Pinotage.</a:t>
            </a:r>
          </a:p>
        </p:txBody>
      </p:sp>
    </p:spTree>
    <p:extLst>
      <p:ext uri="{BB962C8B-B14F-4D97-AF65-F5344CB8AC3E}">
        <p14:creationId xmlns:p14="http://schemas.microsoft.com/office/powerpoint/2010/main" val="3071354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855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12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0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224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8AA03-A990-3244-8062-03B49A23D6EE}"/>
              </a:ext>
            </a:extLst>
          </p:cNvPr>
          <p:cNvSpPr txBox="1"/>
          <p:nvPr/>
        </p:nvSpPr>
        <p:spPr>
          <a:xfrm>
            <a:off x="311491" y="5622390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district also produces stand-out Cap Classiques.</a:t>
            </a:r>
          </a:p>
        </p:txBody>
      </p:sp>
    </p:spTree>
    <p:extLst>
      <p:ext uri="{BB962C8B-B14F-4D97-AF65-F5344CB8AC3E}">
        <p14:creationId xmlns:p14="http://schemas.microsoft.com/office/powerpoint/2010/main" val="2664580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960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702701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 These presentations are strictly for non-commercial, non-profit, educational purposes only and cannot be reproduced or transmitted  in any form or by any means without written permission from Wines of South Africa (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66866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272335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04216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305649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94679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231508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6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57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51308" y="2007524"/>
            <a:ext cx="4213249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Breede River Valley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Robertson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4CD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1799" y="112423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Breede River Valley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1799" y="2858042"/>
            <a:ext cx="3318375" cy="2539458"/>
          </a:xfrm>
          <a:prstGeom prst="rect">
            <a:avLst/>
          </a:prstGeom>
          <a:noFill/>
        </p:spPr>
        <p:txBody>
          <a:bodyPr wrap="square" lIns="0" tIns="0" rIns="0" bIns="0" numCol="2" rtlCol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Agterkliphoogte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Ashton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Bonnievale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Boesmansrivier 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Eilandia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Goedemoed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Goree </a:t>
            </a:r>
          </a:p>
          <a:p>
            <a:pPr algn="r">
              <a:lnSpc>
                <a:spcPct val="12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Goudmyn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Hoopsrivier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Klaasvoogds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Le Chasseur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McGregor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Vinkrivier 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Zandrivier</a:t>
            </a:r>
          </a:p>
        </p:txBody>
      </p:sp>
    </p:spTree>
    <p:extLst>
      <p:ext uri="{BB962C8B-B14F-4D97-AF65-F5344CB8AC3E}">
        <p14:creationId xmlns:p14="http://schemas.microsoft.com/office/powerpoint/2010/main" val="374626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08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14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333</Words>
  <Application>Microsoft Office PowerPoint</Application>
  <PresentationFormat>On-screen Show (4:3)</PresentationFormat>
  <Paragraphs>99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48</cp:revision>
  <dcterms:created xsi:type="dcterms:W3CDTF">2014-07-16T04:18:41Z</dcterms:created>
  <dcterms:modified xsi:type="dcterms:W3CDTF">2023-07-24T07:51:38Z</dcterms:modified>
</cp:coreProperties>
</file>