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1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347" autoAdjust="0"/>
  </p:normalViewPr>
  <p:slideViewPr>
    <p:cSldViewPr snapToGrid="0" snapToObjects="1">
      <p:cViewPr>
        <p:scale>
          <a:sx n="81" d="100"/>
          <a:sy n="81" d="100"/>
        </p:scale>
        <p:origin x="-105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8AB1E-6964-4F0B-82FC-0C64FA053DEA}" type="datetimeFigureOut">
              <a:rPr lang="en-ZA" smtClean="0"/>
              <a:pPr/>
              <a:t>2023-07-21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5F1C-9868-45CB-98A9-895EE946411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693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9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15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19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21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5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5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4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6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5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7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3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9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9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E213-8889-B546-8E40-B0274C5BEE72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2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WELLINGTON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539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1" y="5541046"/>
            <a:ext cx="7756368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 district also boasts some 21 wine producers ranging from historical estates to boutique wineries.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302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78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11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28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41046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average rainfall is 741 mm and the mean February temperature is 23.2⁰C 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(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Abenrude Weather Station).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483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20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149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82917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When it comes to red-wine varieties,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Shiraz leads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the way, followed by </a:t>
            </a:r>
            <a:r>
              <a:rPr lang="en-US" sz="1600" smtClean="0">
                <a:solidFill>
                  <a:srgbClr val="9A979D"/>
                </a:solidFill>
                <a:latin typeface="Myriad Pro Light"/>
                <a:cs typeface="Myriad Pro Light"/>
              </a:rPr>
              <a:t>Cabernet Sauvignon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and Pinotage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83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47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549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087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transmitted  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</a:t>
            </a:r>
            <a:r>
              <a:rPr lang="en-US" sz="1200" smtClean="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64358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</a:t>
            </a:r>
            <a:r>
              <a:rPr lang="en-US" sz="16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have </a:t>
            </a: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898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322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53" y="5592964"/>
            <a:ext cx="7231552" cy="3877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27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7768" y="2007524"/>
            <a:ext cx="2856789" cy="244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Wellington</a:t>
            </a:r>
          </a:p>
          <a:p>
            <a:pPr algn="r">
              <a:lnSpc>
                <a:spcPct val="120000"/>
              </a:lnSpc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Wellington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Bovlei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	Groenberg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	Limietberg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	Mid-Berg River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D17C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9990" y="1124233"/>
            <a:ext cx="140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  <a:endParaRPr lang="en-US" sz="2800" b="1" spc="1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13" name="Group 12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21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62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35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10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41046"/>
            <a:ext cx="8530005" cy="3877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Wellington supplies 85% of the South African wine industry with cuttings.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046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223</Words>
  <Application>Microsoft Office PowerPoint</Application>
  <PresentationFormat>On-screen Show (4:3)</PresentationFormat>
  <Paragraphs>63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38</cp:revision>
  <dcterms:created xsi:type="dcterms:W3CDTF">2014-07-16T04:58:41Z</dcterms:created>
  <dcterms:modified xsi:type="dcterms:W3CDTF">2023-07-21T09:17:04Z</dcterms:modified>
</cp:coreProperties>
</file>