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7829" autoAdjust="0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221D-99D0-4752-83DA-85A700F9BEA4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1D28-C6F2-4C98-BEB0-72F4A394F02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883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0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0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C9B-82C6-3C40-823D-AB08013D8F4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DURBANVILLE</a:t>
            </a:r>
          </a:p>
        </p:txBody>
      </p:sp>
    </p:spTree>
    <p:extLst>
      <p:ext uri="{BB962C8B-B14F-4D97-AF65-F5344CB8AC3E}">
        <p14:creationId xmlns:p14="http://schemas.microsoft.com/office/powerpoint/2010/main" val="64454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306427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Although the mean February temperature is given as 22.8˚C, the duration of high temperatures during the day is short.</a:t>
            </a:r>
          </a:p>
        </p:txBody>
      </p:sp>
    </p:spTree>
    <p:extLst>
      <p:ext uri="{BB962C8B-B14F-4D97-AF65-F5344CB8AC3E}">
        <p14:creationId xmlns:p14="http://schemas.microsoft.com/office/powerpoint/2010/main" val="88444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56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50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44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Durbanville has an average rainfall of only 481 mm on the eastern slopes and even less on the western slopes.</a:t>
            </a:r>
          </a:p>
        </p:txBody>
      </p:sp>
    </p:spTree>
    <p:extLst>
      <p:ext uri="{BB962C8B-B14F-4D97-AF65-F5344CB8AC3E}">
        <p14:creationId xmlns:p14="http://schemas.microsoft.com/office/powerpoint/2010/main" val="232785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91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18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20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39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Some 14 estates and wineries, situated mainly on the rolling slopes with their various aspects and altitudes, continue to make a wide variety of wine styles.</a:t>
            </a:r>
          </a:p>
        </p:txBody>
      </p:sp>
    </p:spTree>
    <p:extLst>
      <p:ext uri="{BB962C8B-B14F-4D97-AF65-F5344CB8AC3E}">
        <p14:creationId xmlns:p14="http://schemas.microsoft.com/office/powerpoint/2010/main" val="275130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RBANVILL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54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1" y="5614676"/>
            <a:ext cx="8566187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182716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77270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2965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BANVILLE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B2FDD-6CB7-9B08-7A5B-38125FDC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0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8517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F6556-4796-4EF2-AC86-517EA8A2ADBD}"/>
              </a:ext>
            </a:extLst>
          </p:cNvPr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A7F21F-BE75-CA08-6B35-596F87FB154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8E987-825F-F95E-6B34-E345006C585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5CDA4B4-E688-FCB0-F0EB-2FB3E5C72B56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74FF1E-6CA6-7CBE-17F7-AFFDC7F29AE8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C546B4-C79A-87D9-F3A4-D6CB57DB757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5C869C-DEDE-A215-AA5F-E453C8A99728}"/>
              </a:ext>
            </a:extLst>
          </p:cNvPr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0C4FD2-08C1-9BBD-18B5-D81A286653B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9D0B82-D8DA-2A4D-504A-932FF5E4A3D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C47EF6-C93D-AD07-B0EE-7638C87A2A4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C2BF6A-3D1B-7737-46DD-DE33D79A5F4D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C81FA6-65E1-B090-275E-CC4442AAE10A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4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745373" y="6426660"/>
              <a:chExt cx="3112999" cy="4313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45373" y="6426660"/>
                <a:ext cx="3112999" cy="431340"/>
                <a:chOff x="5288229" y="6426660"/>
                <a:chExt cx="3570144" cy="43134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88229" y="6426660"/>
                  <a:ext cx="1785072" cy="431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73301" y="6426660"/>
                  <a:ext cx="1785072" cy="431340"/>
                </a:xfrm>
                <a:prstGeom prst="rect">
                  <a:avLst/>
                </a:prstGeom>
                <a:solidFill>
                  <a:srgbClr val="E38F5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7F7F7F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730014" y="6496769"/>
                <a:ext cx="69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Coastal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45373" y="6500766"/>
                <a:ext cx="1520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i="1" dirty="0">
                    <a:solidFill>
                      <a:schemeClr val="bg1">
                        <a:lumMod val="50000"/>
                      </a:schemeClr>
                    </a:solidFill>
                    <a:latin typeface="Myriad Pro"/>
                    <a:cs typeface="Myriad Pro"/>
                  </a:rPr>
                  <a:t>Durbanville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3427400"/>
              <a:chOff x="0" y="0"/>
              <a:chExt cx="9144000" cy="3427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07768" y="2007524"/>
                <a:ext cx="2856789" cy="141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Wards: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Durbanville</a:t>
                </a:r>
                <a:b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Philadelphia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25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41428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32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42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251</Words>
  <Application>Microsoft Macintosh PowerPoint</Application>
  <PresentationFormat>On-screen Show (4:3)</PresentationFormat>
  <Paragraphs>62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47</cp:revision>
  <dcterms:created xsi:type="dcterms:W3CDTF">2014-07-15T13:40:15Z</dcterms:created>
  <dcterms:modified xsi:type="dcterms:W3CDTF">2024-09-09T11:19:55Z</dcterms:modified>
</cp:coreProperties>
</file>