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8583" autoAdjust="0"/>
  </p:normalViewPr>
  <p:slideViewPr>
    <p:cSldViewPr snapToGrid="0" snapToObjects="1"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3C9E-6742-429F-96D7-4886FD581508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3DC84-4D4B-4CE3-97AC-96BEFEDB1EB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839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5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1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6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6D80-9EAA-B64A-87F3-C92A42AEFF1B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4038-FE1F-A04B-8EED-9483EDDB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ELGIN</a:t>
            </a:r>
          </a:p>
        </p:txBody>
      </p:sp>
    </p:spTree>
    <p:extLst>
      <p:ext uri="{BB962C8B-B14F-4D97-AF65-F5344CB8AC3E}">
        <p14:creationId xmlns:p14="http://schemas.microsoft.com/office/powerpoint/2010/main" val="150429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318588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Elgin is approximately 70 km south-east of Cape Town and the southern part of the valley is only 4.5 km from the Atlantic Ocean.</a:t>
            </a:r>
          </a:p>
        </p:txBody>
      </p:sp>
    </p:spTree>
    <p:extLst>
      <p:ext uri="{BB962C8B-B14F-4D97-AF65-F5344CB8AC3E}">
        <p14:creationId xmlns:p14="http://schemas.microsoft.com/office/powerpoint/2010/main" val="145466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33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9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Elgin is part of the Green Mountain Trail, the world’s first biodiversity wine route.</a:t>
            </a:r>
          </a:p>
        </p:txBody>
      </p:sp>
    </p:spTree>
    <p:extLst>
      <p:ext uri="{BB962C8B-B14F-4D97-AF65-F5344CB8AC3E}">
        <p14:creationId xmlns:p14="http://schemas.microsoft.com/office/powerpoint/2010/main" val="158942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Winters are cold with abundant rain and average annual rainfall is 1 011 mm (Elgin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287758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6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79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5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92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3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 in any form or by any means without written permission from Wines of South Africa (</a:t>
            </a:r>
            <a:r>
              <a:rPr lang="en-US" sz="120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7999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934822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27370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96C3C-620D-D1CF-19D9-182049EFC2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1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9756CC-48A6-DA4B-A5A8-5530BB9F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02"/>
            <a:ext cx="9142569" cy="68569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16031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02"/>
            <a:ext cx="9142569" cy="68569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6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71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31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47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256</Words>
  <Application>Microsoft Macintosh PowerPoint</Application>
  <PresentationFormat>On-screen Show (4:3)</PresentationFormat>
  <Paragraphs>55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41</cp:revision>
  <dcterms:created xsi:type="dcterms:W3CDTF">2014-07-15T13:46:39Z</dcterms:created>
  <dcterms:modified xsi:type="dcterms:W3CDTF">2024-09-09T11:13:01Z</dcterms:modified>
</cp:coreProperties>
</file>