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2800" autoAdjust="0"/>
  </p:normalViewPr>
  <p:slideViewPr>
    <p:cSldViewPr snapToGrid="0" snapToObjects="1">
      <p:cViewPr varScale="1">
        <p:scale>
          <a:sx n="124" d="100"/>
          <a:sy n="124" d="100"/>
        </p:scale>
        <p:origin x="17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9C1A-6370-48B8-BA86-2BBCE27DDD15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6C5B-7C5E-449C-B759-C3846053E4B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589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6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0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9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2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6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1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3A22-B319-2D46-8F38-D38934EF233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ELIM</a:t>
            </a:r>
          </a:p>
        </p:txBody>
      </p:sp>
    </p:spTree>
    <p:extLst>
      <p:ext uri="{BB962C8B-B14F-4D97-AF65-F5344CB8AC3E}">
        <p14:creationId xmlns:p14="http://schemas.microsoft.com/office/powerpoint/2010/main" val="50189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Cape Agulhas is Africa’s southernmost point. Elim is one of the exciting new winegrowing areas that have emerged in the Cape South Coast region since the turn of the century.</a:t>
            </a:r>
          </a:p>
        </p:txBody>
      </p:sp>
    </p:spTree>
    <p:extLst>
      <p:ext uri="{BB962C8B-B14F-4D97-AF65-F5344CB8AC3E}">
        <p14:creationId xmlns:p14="http://schemas.microsoft.com/office/powerpoint/2010/main" val="30864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86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59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lie\AppData\Local\Microsoft\Windows\Temporary Internet Files\Content.Outlook\44YP5CDK\ELIM slide 12 wetla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04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45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77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2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92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1837" y="5536350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Elim ward is the southernmost of the maritime vineyards.</a:t>
            </a:r>
          </a:p>
        </p:txBody>
      </p:sp>
      <p:pic>
        <p:nvPicPr>
          <p:cNvPr id="11" name="Picture 10" descr="ELIM15.jpg">
            <a:extLst>
              <a:ext uri="{FF2B5EF4-FFF2-40B4-BE49-F238E27FC236}">
                <a16:creationId xmlns:a16="http://schemas.microsoft.com/office/drawing/2014/main" id="{B5E94CE3-C444-9C27-AD6B-62A28061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858" b="77228"/>
          <a:stretch/>
        </p:blipFill>
        <p:spPr>
          <a:xfrm>
            <a:off x="1" y="0"/>
            <a:ext cx="378572" cy="15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468467"/>
            <a:ext cx="8530005" cy="97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vineyards are exposed to very strong south-easterly winds. These strong, cooling winds are prevalent in summer, ensuring a very cool ripening season. The mean February temperature is </a:t>
            </a:r>
            <a:r>
              <a:rPr lang="nb-NO" sz="1600" dirty="0">
                <a:solidFill>
                  <a:srgbClr val="A6A6A6"/>
                </a:solidFill>
                <a:latin typeface="Myriad Pro Light"/>
                <a:cs typeface="Myriad Pro Light"/>
              </a:rPr>
              <a:t>20.3⁰C  </a:t>
            </a:r>
            <a:r>
              <a:rPr lang="nb-NO" sz="1600">
                <a:solidFill>
                  <a:srgbClr val="A6A6A6"/>
                </a:solidFill>
                <a:latin typeface="Myriad Pro Light"/>
                <a:cs typeface="Myriad Pro Light"/>
              </a:rPr>
              <a:t>and the average annual rainfall </a:t>
            </a:r>
            <a:r>
              <a:rPr lang="nb-NO" sz="1600" dirty="0">
                <a:solidFill>
                  <a:srgbClr val="A6A6A6"/>
                </a:solidFill>
                <a:latin typeface="Myriad Pro Light"/>
                <a:cs typeface="Myriad Pro Light"/>
              </a:rPr>
              <a:t>is 535mm.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946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37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0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817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56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00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27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9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1" y="5614676"/>
            <a:ext cx="8590479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001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20833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4784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FD44D3-63A0-0F81-A764-B0C5E201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5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9B173-CD5F-8ABC-3F96-B98E66A0BF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230551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87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07768" y="2007524"/>
            <a:ext cx="2856789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Cape South Coast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Cape Agulhas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Elim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66673"/>
          </a:xfrm>
          <a:prstGeom prst="rect">
            <a:avLst/>
          </a:prstGeom>
          <a:solidFill>
            <a:srgbClr val="66A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115" y="1124233"/>
            <a:ext cx="3111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Cape South Coast</a:t>
            </a:r>
          </a:p>
        </p:txBody>
      </p:sp>
    </p:spTree>
    <p:extLst>
      <p:ext uri="{BB962C8B-B14F-4D97-AF65-F5344CB8AC3E}">
        <p14:creationId xmlns:p14="http://schemas.microsoft.com/office/powerpoint/2010/main" val="34969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11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71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322</Words>
  <Application>Microsoft Macintosh PowerPoint</Application>
  <PresentationFormat>On-screen Show (4:3)</PresentationFormat>
  <Paragraphs>72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52</cp:revision>
  <dcterms:created xsi:type="dcterms:W3CDTF">2014-07-15T13:52:56Z</dcterms:created>
  <dcterms:modified xsi:type="dcterms:W3CDTF">2024-09-09T11:16:57Z</dcterms:modified>
</cp:coreProperties>
</file>