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3554" autoAdjust="0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>
        <p:guide orient="horz" pos="21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0D56-E6DD-48AB-9626-F53E809054E5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84E9-41C2-4E83-89F7-7515CD85729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313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20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3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0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3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4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4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6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0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AA9D-4D7E-BD42-8470-8989E0EAC0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HEMEL-EN-AARDE</a:t>
            </a:r>
          </a:p>
        </p:txBody>
      </p:sp>
    </p:spTree>
    <p:extLst>
      <p:ext uri="{BB962C8B-B14F-4D97-AF65-F5344CB8AC3E}">
        <p14:creationId xmlns:p14="http://schemas.microsoft.com/office/powerpoint/2010/main" val="256151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42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61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92964"/>
            <a:ext cx="8420970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Hermanus is recognised as a UNESCO Creative City  for Gastronomy, the first on the African continent to receive this distinction.</a:t>
            </a:r>
          </a:p>
        </p:txBody>
      </p:sp>
    </p:spTree>
    <p:extLst>
      <p:ext uri="{BB962C8B-B14F-4D97-AF65-F5344CB8AC3E}">
        <p14:creationId xmlns:p14="http://schemas.microsoft.com/office/powerpoint/2010/main" val="420074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824"/>
            <a:ext cx="9142570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92964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valley encompasses three wards: Hemel-en-Aarde Valley, Upper Hemel-en-Aarde Valley and Hemel-en-Aarde Ridge.</a:t>
            </a:r>
          </a:p>
        </p:txBody>
      </p:sp>
    </p:spTree>
    <p:extLst>
      <p:ext uri="{BB962C8B-B14F-4D97-AF65-F5344CB8AC3E}">
        <p14:creationId xmlns:p14="http://schemas.microsoft.com/office/powerpoint/2010/main" val="26653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55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84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39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Ripening here generally occurs later than for the other two Hemel-en-Aarde appellations.</a:t>
            </a:r>
          </a:p>
        </p:txBody>
      </p:sp>
    </p:spTree>
    <p:extLst>
      <p:ext uri="{BB962C8B-B14F-4D97-AF65-F5344CB8AC3E}">
        <p14:creationId xmlns:p14="http://schemas.microsoft.com/office/powerpoint/2010/main" val="345384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3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mean February temperature is 20.3⁰C (Oude Hemel-en-Aarde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412770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annual rainfall is 722 mm (Oude Hemel-en-Aarde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347540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690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33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75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528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9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78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4620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67306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99911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2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FDF20D-A0AB-DBCF-AA92-876B744C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871"/>
            <a:ext cx="9142571" cy="68508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46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CF46A5-4EA9-9C1D-DA70-B15F1B9747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02"/>
            <a:ext cx="9142569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59063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377538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02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3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1" y="0"/>
            <a:ext cx="914946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85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62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73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299</Words>
  <Application>Microsoft Macintosh PowerPoint</Application>
  <PresentationFormat>On-screen Show (4:3)</PresentationFormat>
  <Paragraphs>69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40</cp:revision>
  <dcterms:created xsi:type="dcterms:W3CDTF">2014-07-15T14:15:40Z</dcterms:created>
  <dcterms:modified xsi:type="dcterms:W3CDTF">2024-09-09T11:40:00Z</dcterms:modified>
</cp:coreProperties>
</file>