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1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3178" autoAdjust="0"/>
  </p:normalViewPr>
  <p:slideViewPr>
    <p:cSldViewPr snapToGrid="0" snapToObjects="1">
      <p:cViewPr varScale="1">
        <p:scale>
          <a:sx n="124" d="100"/>
          <a:sy n="124" d="100"/>
        </p:scale>
        <p:origin x="17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0E3F-DD7F-441C-9A8F-A4A08B7A69B1}" type="datetimeFigureOut">
              <a:rPr lang="en-ZA" smtClean="0"/>
              <a:pPr/>
              <a:t>2024/09/09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1932-7975-4A93-A654-FBCFB1176C8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4558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16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18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19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2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1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9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3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2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3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8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2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2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0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18C5-265D-8346-8CF8-B7FC3064354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8945-7189-784C-BE53-8E2A04C4B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6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SWARTLAND</a:t>
            </a:r>
          </a:p>
        </p:txBody>
      </p:sp>
    </p:spTree>
    <p:extLst>
      <p:ext uri="{BB962C8B-B14F-4D97-AF65-F5344CB8AC3E}">
        <p14:creationId xmlns:p14="http://schemas.microsoft.com/office/powerpoint/2010/main" val="323867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76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7447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47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88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66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63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712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52F8EF-75BA-24C7-7A20-3A41641CC7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119"/>
            <a:ext cx="9142571" cy="68508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727A61-CFFA-DD15-50CC-702CF4855B72}"/>
              </a:ext>
            </a:extLst>
          </p:cNvPr>
          <p:cNvSpPr txBox="1"/>
          <p:nvPr/>
        </p:nvSpPr>
        <p:spPr>
          <a:xfrm>
            <a:off x="6102848" y="267129"/>
            <a:ext cx="2138557" cy="184557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district of Swartland borders Piketberg to the north, which is not dissimilar in both geography and climate.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74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" y="536"/>
            <a:ext cx="9142571" cy="68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7530" y="5463887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rainfall for the largest district in the Western Cape is between </a:t>
            </a:r>
            <a:b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300–500 mm per year, with around 35-40% falling during the growing season.</a:t>
            </a:r>
          </a:p>
        </p:txBody>
      </p:sp>
    </p:spTree>
    <p:extLst>
      <p:ext uri="{BB962C8B-B14F-4D97-AF65-F5344CB8AC3E}">
        <p14:creationId xmlns:p14="http://schemas.microsoft.com/office/powerpoint/2010/main" val="153385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817117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mean February temperature is 23.3⁰C. </a:t>
            </a:r>
          </a:p>
        </p:txBody>
      </p:sp>
    </p:spTree>
    <p:extLst>
      <p:ext uri="{BB962C8B-B14F-4D97-AF65-F5344CB8AC3E}">
        <p14:creationId xmlns:p14="http://schemas.microsoft.com/office/powerpoint/2010/main" val="89335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83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55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58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304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6706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176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233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691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2050" name="Picture 2" descr="C:\Users\Hanlie\AppData\Local\Microsoft\Windows\Temporary Internet Files\Content.Outlook\44YP5CDK\SWARTLAND slide 27 correct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888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524880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 These presentations are strictly for non-commercial, non-profit, educational purposes only and cannot be reproduced or transmitted 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970255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95892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8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66753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62A10-88AD-5C51-4233-97E2ECC3A2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57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00E64-848D-D1A8-E168-D8F6338D1A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59063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4612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6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08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07768" y="2007524"/>
            <a:ext cx="28567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Swartland</a:t>
            </a:r>
          </a:p>
          <a:p>
            <a:pPr algn="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Malmesbury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Paardeberg/Perdeberg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Paardeberg South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Porseleinberg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Riebeekberg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Riebeeksrivier</a:t>
            </a:r>
          </a:p>
          <a:p>
            <a:pPr algn="r">
              <a:lnSpc>
                <a:spcPct val="12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F3A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723" y="1124233"/>
            <a:ext cx="2667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 Region</a:t>
            </a:r>
          </a:p>
        </p:txBody>
      </p:sp>
    </p:spTree>
    <p:extLst>
      <p:ext uri="{BB962C8B-B14F-4D97-AF65-F5344CB8AC3E}">
        <p14:creationId xmlns:p14="http://schemas.microsoft.com/office/powerpoint/2010/main" val="324135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037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F3AC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Swartland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052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253</Words>
  <Application>Microsoft Macintosh PowerPoint</Application>
  <PresentationFormat>On-screen Show (4:3)</PresentationFormat>
  <Paragraphs>79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54</cp:revision>
  <dcterms:created xsi:type="dcterms:W3CDTF">2014-07-16T04:44:23Z</dcterms:created>
  <dcterms:modified xsi:type="dcterms:W3CDTF">2024-09-09T12:03:41Z</dcterms:modified>
</cp:coreProperties>
</file>