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89347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AB1E-6964-4F0B-82FC-0C64FA053DEA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F1C-9868-45CB-98A9-895EE946411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9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21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WELLINGTON</a:t>
            </a:r>
          </a:p>
        </p:txBody>
      </p:sp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Wellington supplies 85% of the South African wine industry with cuttings.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41046"/>
            <a:ext cx="775636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district also boasts some 20 wine producers ranging from historical estates to boutique wineries.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741 mm and the mean February temperature is 23.2⁰C </a:t>
            </a:r>
            <a:b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(Abenrude Weather Station).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56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When it comes to red-wine varieties, Cabernet Sauvignon leads the way, followed by Shiraz and Pinotage.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8989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17896-5E59-30D8-9E85-BF47AA65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2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CABD8B-4C58-8CC2-CCE6-19C3BE6CAF4B}"/>
              </a:ext>
            </a:extLst>
          </p:cNvPr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9BF2BC-A356-85CB-73C0-7C6B0A16FB1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FC1698-92BF-2E37-5740-CE3706E52A8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A5F0F2-16B4-C073-2B98-52803B4D346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C8C00A-3EA5-906C-E1D9-4BCF43B903D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268127-ACC6-4A7F-F14A-0984043FC54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F193AE-088F-5466-8011-D50B8D04B9C4}"/>
              </a:ext>
            </a:extLst>
          </p:cNvPr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923FC7-83F5-FB00-8C21-D84D4255893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AA05E0-6F61-2C04-C05C-2F7DEC7029D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B9A8CD-487B-C684-E799-8E22F9DE5ED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2091FC-64EC-3903-49AB-6D4B1BD5D83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9EF246-509A-017F-7AC4-521BEE1EF0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Bovlei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Groenberg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Limietberg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Mid-Berg River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257</Words>
  <Application>Microsoft Macintosh PowerPoint</Application>
  <PresentationFormat>On-screen Show (4:3)</PresentationFormat>
  <Paragraphs>71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41</cp:revision>
  <dcterms:created xsi:type="dcterms:W3CDTF">2014-07-16T04:58:41Z</dcterms:created>
  <dcterms:modified xsi:type="dcterms:W3CDTF">2024-09-09T12:09:04Z</dcterms:modified>
</cp:coreProperties>
</file>